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1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BB59"/>
    <a:srgbClr val="760603"/>
    <a:srgbClr val="8B3734"/>
    <a:srgbClr val="4F81BD"/>
    <a:srgbClr val="258812"/>
    <a:srgbClr val="4C7FB4"/>
    <a:srgbClr val="52893F"/>
    <a:srgbClr val="C0504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68D9BD-2AF7-4BCA-892F-AE198182BC94}" v="357" dt="2021-11-22T10:09:49.803"/>
  </p1510:revLst>
</p1510:revInfo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Stijl, gemiddeld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Stijl, gemiddeld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Stijl, gemiddeld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98" d="100"/>
          <a:sy n="98" d="100"/>
        </p:scale>
        <p:origin x="96" y="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loemers" userId="fe3832ff3b233e04" providerId="LiveId" clId="{AC68D9BD-2AF7-4BCA-892F-AE198182BC94}"/>
    <pc:docChg chg="undo redo custSel modSld modMainMaster">
      <pc:chgData name="Paul Bloemers" userId="fe3832ff3b233e04" providerId="LiveId" clId="{AC68D9BD-2AF7-4BCA-892F-AE198182BC94}" dt="2021-11-22T10:12:09.538" v="1011" actId="700"/>
      <pc:docMkLst>
        <pc:docMk/>
      </pc:docMkLst>
      <pc:sldChg chg="modSp">
        <pc:chgData name="Paul Bloemers" userId="fe3832ff3b233e04" providerId="LiveId" clId="{AC68D9BD-2AF7-4BCA-892F-AE198182BC94}" dt="2021-11-16T07:38:52.850" v="0"/>
        <pc:sldMkLst>
          <pc:docMk/>
          <pc:sldMk cId="3776507383" sldId="256"/>
        </pc:sldMkLst>
        <pc:spChg chg="mod">
          <ac:chgData name="Paul Bloemers" userId="fe3832ff3b233e04" providerId="LiveId" clId="{AC68D9BD-2AF7-4BCA-892F-AE198182BC94}" dt="2021-11-16T07:38:52.850" v="0"/>
          <ac:spMkLst>
            <pc:docMk/>
            <pc:sldMk cId="3776507383" sldId="256"/>
            <ac:spMk id="2" creationId="{1C64CF83-1855-4079-B0F3-FA5CF590D829}"/>
          </ac:spMkLst>
        </pc:spChg>
        <pc:spChg chg="mod">
          <ac:chgData name="Paul Bloemers" userId="fe3832ff3b233e04" providerId="LiveId" clId="{AC68D9BD-2AF7-4BCA-892F-AE198182BC94}" dt="2021-11-16T07:38:52.850" v="0"/>
          <ac:spMkLst>
            <pc:docMk/>
            <pc:sldMk cId="3776507383" sldId="256"/>
            <ac:spMk id="3" creationId="{2C3FE335-DEF6-462D-BC0F-D8F40BA6BF9B}"/>
          </ac:spMkLst>
        </pc:spChg>
      </pc:sldChg>
      <pc:sldChg chg="modSp">
        <pc:chgData name="Paul Bloemers" userId="fe3832ff3b233e04" providerId="LiveId" clId="{AC68D9BD-2AF7-4BCA-892F-AE198182BC94}" dt="2021-11-16T07:38:52.850" v="0"/>
        <pc:sldMkLst>
          <pc:docMk/>
          <pc:sldMk cId="2823094720" sldId="257"/>
        </pc:sldMkLst>
        <pc:spChg chg="mod">
          <ac:chgData name="Paul Bloemers" userId="fe3832ff3b233e04" providerId="LiveId" clId="{AC68D9BD-2AF7-4BCA-892F-AE198182BC94}" dt="2021-11-16T07:38:52.850" v="0"/>
          <ac:spMkLst>
            <pc:docMk/>
            <pc:sldMk cId="2823094720" sldId="257"/>
            <ac:spMk id="2" creationId="{6290FA8A-8CF0-4C71-A07B-147103A56759}"/>
          </ac:spMkLst>
        </pc:spChg>
        <pc:spChg chg="mod">
          <ac:chgData name="Paul Bloemers" userId="fe3832ff3b233e04" providerId="LiveId" clId="{AC68D9BD-2AF7-4BCA-892F-AE198182BC94}" dt="2021-11-16T07:38:52.850" v="0"/>
          <ac:spMkLst>
            <pc:docMk/>
            <pc:sldMk cId="2823094720" sldId="257"/>
            <ac:spMk id="3" creationId="{9B779912-4E87-445C-B5DF-ED0C5FCB46B2}"/>
          </ac:spMkLst>
        </pc:spChg>
        <pc:spChg chg="mod">
          <ac:chgData name="Paul Bloemers" userId="fe3832ff3b233e04" providerId="LiveId" clId="{AC68D9BD-2AF7-4BCA-892F-AE198182BC94}" dt="2021-11-16T07:38:52.850" v="0"/>
          <ac:spMkLst>
            <pc:docMk/>
            <pc:sldMk cId="2823094720" sldId="257"/>
            <ac:spMk id="4" creationId="{6D68BCE3-927F-48BD-8197-5353CCFD5527}"/>
          </ac:spMkLst>
        </pc:spChg>
      </pc:sldChg>
      <pc:sldChg chg="modSp">
        <pc:chgData name="Paul Bloemers" userId="fe3832ff3b233e04" providerId="LiveId" clId="{AC68D9BD-2AF7-4BCA-892F-AE198182BC94}" dt="2021-11-16T07:40:08.295" v="27" actId="20577"/>
        <pc:sldMkLst>
          <pc:docMk/>
          <pc:sldMk cId="1916414639" sldId="258"/>
        </pc:sldMkLst>
        <pc:spChg chg="mod">
          <ac:chgData name="Paul Bloemers" userId="fe3832ff3b233e04" providerId="LiveId" clId="{AC68D9BD-2AF7-4BCA-892F-AE198182BC94}" dt="2021-11-16T07:38:52.850" v="0"/>
          <ac:spMkLst>
            <pc:docMk/>
            <pc:sldMk cId="1916414639" sldId="258"/>
            <ac:spMk id="2" creationId="{5A48C704-3420-488A-A1CC-0EE749C92383}"/>
          </ac:spMkLst>
        </pc:spChg>
        <pc:spChg chg="mod">
          <ac:chgData name="Paul Bloemers" userId="fe3832ff3b233e04" providerId="LiveId" clId="{AC68D9BD-2AF7-4BCA-892F-AE198182BC94}" dt="2021-11-16T07:38:52.850" v="0"/>
          <ac:spMkLst>
            <pc:docMk/>
            <pc:sldMk cId="1916414639" sldId="258"/>
            <ac:spMk id="4" creationId="{7A19BD87-80DE-4ED0-8CF4-6EA8061E29B9}"/>
          </ac:spMkLst>
        </pc:spChg>
        <pc:spChg chg="mod">
          <ac:chgData name="Paul Bloemers" userId="fe3832ff3b233e04" providerId="LiveId" clId="{AC68D9BD-2AF7-4BCA-892F-AE198182BC94}" dt="2021-11-16T07:40:08.295" v="27" actId="20577"/>
          <ac:spMkLst>
            <pc:docMk/>
            <pc:sldMk cId="1916414639" sldId="258"/>
            <ac:spMk id="25" creationId="{DDC1D11B-46C4-40F1-8EBD-A62DBF3A531E}"/>
          </ac:spMkLst>
        </pc:spChg>
      </pc:sldChg>
      <pc:sldChg chg="addSp delSp modSp mod addAnim delAnim modAnim">
        <pc:chgData name="Paul Bloemers" userId="fe3832ff3b233e04" providerId="LiveId" clId="{AC68D9BD-2AF7-4BCA-892F-AE198182BC94}" dt="2021-11-17T11:24:24.150" v="798"/>
        <pc:sldMkLst>
          <pc:docMk/>
          <pc:sldMk cId="2158757811" sldId="259"/>
        </pc:sldMkLst>
        <pc:spChg chg="mod">
          <ac:chgData name="Paul Bloemers" userId="fe3832ff3b233e04" providerId="LiveId" clId="{AC68D9BD-2AF7-4BCA-892F-AE198182BC94}" dt="2021-11-16T07:38:52.850" v="0"/>
          <ac:spMkLst>
            <pc:docMk/>
            <pc:sldMk cId="2158757811" sldId="259"/>
            <ac:spMk id="2" creationId="{D6260CF7-D402-486F-AA3B-E4B6798A27BE}"/>
          </ac:spMkLst>
        </pc:spChg>
        <pc:spChg chg="add del mod ord">
          <ac:chgData name="Paul Bloemers" userId="fe3832ff3b233e04" providerId="LiveId" clId="{AC68D9BD-2AF7-4BCA-892F-AE198182BC94}" dt="2021-11-16T07:44:43.416" v="35" actId="478"/>
          <ac:spMkLst>
            <pc:docMk/>
            <pc:sldMk cId="2158757811" sldId="259"/>
            <ac:spMk id="3" creationId="{BB95B968-E766-426D-A6F0-B38C70023C24}"/>
          </ac:spMkLst>
        </pc:spChg>
        <pc:spChg chg="add mod">
          <ac:chgData name="Paul Bloemers" userId="fe3832ff3b233e04" providerId="LiveId" clId="{AC68D9BD-2AF7-4BCA-892F-AE198182BC94}" dt="2021-11-17T11:13:17.282" v="660" actId="1076"/>
          <ac:spMkLst>
            <pc:docMk/>
            <pc:sldMk cId="2158757811" sldId="259"/>
            <ac:spMk id="4" creationId="{CE3AE2EE-EABD-44F0-A9A5-35DCA95016BF}"/>
          </ac:spMkLst>
        </pc:spChg>
        <pc:spChg chg="add mod">
          <ac:chgData name="Paul Bloemers" userId="fe3832ff3b233e04" providerId="LiveId" clId="{AC68D9BD-2AF7-4BCA-892F-AE198182BC94}" dt="2021-11-17T08:24:37.653" v="391" actId="208"/>
          <ac:spMkLst>
            <pc:docMk/>
            <pc:sldMk cId="2158757811" sldId="259"/>
            <ac:spMk id="9" creationId="{AB73B5A6-6C36-45FC-AAFD-C7EB1BBD3FEA}"/>
          </ac:spMkLst>
        </pc:spChg>
        <pc:spChg chg="add mod">
          <ac:chgData name="Paul Bloemers" userId="fe3832ff3b233e04" providerId="LiveId" clId="{AC68D9BD-2AF7-4BCA-892F-AE198182BC94}" dt="2021-11-17T08:24:37.653" v="391" actId="208"/>
          <ac:spMkLst>
            <pc:docMk/>
            <pc:sldMk cId="2158757811" sldId="259"/>
            <ac:spMk id="46" creationId="{F2D6459E-9144-4840-BF75-919D6E4038C1}"/>
          </ac:spMkLst>
        </pc:spChg>
        <pc:spChg chg="add mod">
          <ac:chgData name="Paul Bloemers" userId="fe3832ff3b233e04" providerId="LiveId" clId="{AC68D9BD-2AF7-4BCA-892F-AE198182BC94}" dt="2021-11-17T08:24:37.653" v="391" actId="208"/>
          <ac:spMkLst>
            <pc:docMk/>
            <pc:sldMk cId="2158757811" sldId="259"/>
            <ac:spMk id="47" creationId="{C11E475B-116C-4919-86A7-E13A85436002}"/>
          </ac:spMkLst>
        </pc:spChg>
        <pc:spChg chg="add mod">
          <ac:chgData name="Paul Bloemers" userId="fe3832ff3b233e04" providerId="LiveId" clId="{AC68D9BD-2AF7-4BCA-892F-AE198182BC94}" dt="2021-11-17T08:24:37.653" v="391" actId="208"/>
          <ac:spMkLst>
            <pc:docMk/>
            <pc:sldMk cId="2158757811" sldId="259"/>
            <ac:spMk id="48" creationId="{E7FA5225-40DE-44CD-9BE4-1D89757A9F6D}"/>
          </ac:spMkLst>
        </pc:spChg>
        <pc:spChg chg="add mod">
          <ac:chgData name="Paul Bloemers" userId="fe3832ff3b233e04" providerId="LiveId" clId="{AC68D9BD-2AF7-4BCA-892F-AE198182BC94}" dt="2021-11-17T08:24:37.653" v="391" actId="208"/>
          <ac:spMkLst>
            <pc:docMk/>
            <pc:sldMk cId="2158757811" sldId="259"/>
            <ac:spMk id="49" creationId="{D8E32A3B-866A-475E-9CC2-F4EA40D53BFF}"/>
          </ac:spMkLst>
        </pc:spChg>
        <pc:spChg chg="add mod">
          <ac:chgData name="Paul Bloemers" userId="fe3832ff3b233e04" providerId="LiveId" clId="{AC68D9BD-2AF7-4BCA-892F-AE198182BC94}" dt="2021-11-17T08:24:37.653" v="391" actId="208"/>
          <ac:spMkLst>
            <pc:docMk/>
            <pc:sldMk cId="2158757811" sldId="259"/>
            <ac:spMk id="50" creationId="{AD78CF78-FA32-4814-9688-7011E211E447}"/>
          </ac:spMkLst>
        </pc:spChg>
        <pc:spChg chg="add mod">
          <ac:chgData name="Paul Bloemers" userId="fe3832ff3b233e04" providerId="LiveId" clId="{AC68D9BD-2AF7-4BCA-892F-AE198182BC94}" dt="2021-11-17T08:24:37.653" v="391" actId="208"/>
          <ac:spMkLst>
            <pc:docMk/>
            <pc:sldMk cId="2158757811" sldId="259"/>
            <ac:spMk id="51" creationId="{01AEF139-7C88-4C21-8FB0-E8AF2DD4D673}"/>
          </ac:spMkLst>
        </pc:spChg>
        <pc:spChg chg="add mod">
          <ac:chgData name="Paul Bloemers" userId="fe3832ff3b233e04" providerId="LiveId" clId="{AC68D9BD-2AF7-4BCA-892F-AE198182BC94}" dt="2021-11-17T08:24:37.653" v="391" actId="208"/>
          <ac:spMkLst>
            <pc:docMk/>
            <pc:sldMk cId="2158757811" sldId="259"/>
            <ac:spMk id="52" creationId="{D1C62D8B-01BE-40FE-AA2C-8215F6874CAF}"/>
          </ac:spMkLst>
        </pc:spChg>
        <pc:spChg chg="add mod">
          <ac:chgData name="Paul Bloemers" userId="fe3832ff3b233e04" providerId="LiveId" clId="{AC68D9BD-2AF7-4BCA-892F-AE198182BC94}" dt="2021-11-17T08:24:37.653" v="391" actId="208"/>
          <ac:spMkLst>
            <pc:docMk/>
            <pc:sldMk cId="2158757811" sldId="259"/>
            <ac:spMk id="53" creationId="{B403CBF1-3C15-4B6F-ABBC-CE59998A65F3}"/>
          </ac:spMkLst>
        </pc:spChg>
        <pc:spChg chg="add mod">
          <ac:chgData name="Paul Bloemers" userId="fe3832ff3b233e04" providerId="LiveId" clId="{AC68D9BD-2AF7-4BCA-892F-AE198182BC94}" dt="2021-11-17T08:24:37.653" v="391" actId="208"/>
          <ac:spMkLst>
            <pc:docMk/>
            <pc:sldMk cId="2158757811" sldId="259"/>
            <ac:spMk id="54" creationId="{E52280C6-0964-494D-BE69-92F9F9CD5FD6}"/>
          </ac:spMkLst>
        </pc:spChg>
        <pc:spChg chg="add mod">
          <ac:chgData name="Paul Bloemers" userId="fe3832ff3b233e04" providerId="LiveId" clId="{AC68D9BD-2AF7-4BCA-892F-AE198182BC94}" dt="2021-11-17T08:24:37.653" v="391" actId="208"/>
          <ac:spMkLst>
            <pc:docMk/>
            <pc:sldMk cId="2158757811" sldId="259"/>
            <ac:spMk id="55" creationId="{6754455C-14A8-4C27-8734-41CE32017A40}"/>
          </ac:spMkLst>
        </pc:spChg>
        <pc:spChg chg="add mod">
          <ac:chgData name="Paul Bloemers" userId="fe3832ff3b233e04" providerId="LiveId" clId="{AC68D9BD-2AF7-4BCA-892F-AE198182BC94}" dt="2021-11-17T08:24:37.653" v="391" actId="208"/>
          <ac:spMkLst>
            <pc:docMk/>
            <pc:sldMk cId="2158757811" sldId="259"/>
            <ac:spMk id="56" creationId="{B26A8DF5-6BF5-451C-9958-29A4E84E59CE}"/>
          </ac:spMkLst>
        </pc:spChg>
        <pc:spChg chg="add mod">
          <ac:chgData name="Paul Bloemers" userId="fe3832ff3b233e04" providerId="LiveId" clId="{AC68D9BD-2AF7-4BCA-892F-AE198182BC94}" dt="2021-11-17T08:24:37.653" v="391" actId="208"/>
          <ac:spMkLst>
            <pc:docMk/>
            <pc:sldMk cId="2158757811" sldId="259"/>
            <ac:spMk id="57" creationId="{84A1293B-983A-4BE5-8315-AAE3DA1B679A}"/>
          </ac:spMkLst>
        </pc:spChg>
        <pc:spChg chg="add mod">
          <ac:chgData name="Paul Bloemers" userId="fe3832ff3b233e04" providerId="LiveId" clId="{AC68D9BD-2AF7-4BCA-892F-AE198182BC94}" dt="2021-11-17T08:24:37.653" v="391" actId="208"/>
          <ac:spMkLst>
            <pc:docMk/>
            <pc:sldMk cId="2158757811" sldId="259"/>
            <ac:spMk id="58" creationId="{B397477F-929C-45AE-9B35-CB7F92A49979}"/>
          </ac:spMkLst>
        </pc:spChg>
        <pc:spChg chg="add mod">
          <ac:chgData name="Paul Bloemers" userId="fe3832ff3b233e04" providerId="LiveId" clId="{AC68D9BD-2AF7-4BCA-892F-AE198182BC94}" dt="2021-11-17T08:24:37.653" v="391" actId="208"/>
          <ac:spMkLst>
            <pc:docMk/>
            <pc:sldMk cId="2158757811" sldId="259"/>
            <ac:spMk id="59" creationId="{EFC79D82-8887-495E-8AB1-EA07C2410C36}"/>
          </ac:spMkLst>
        </pc:spChg>
        <pc:spChg chg="add mod">
          <ac:chgData name="Paul Bloemers" userId="fe3832ff3b233e04" providerId="LiveId" clId="{AC68D9BD-2AF7-4BCA-892F-AE198182BC94}" dt="2021-11-17T08:24:37.653" v="391" actId="208"/>
          <ac:spMkLst>
            <pc:docMk/>
            <pc:sldMk cId="2158757811" sldId="259"/>
            <ac:spMk id="60" creationId="{DDE9E640-84F9-4DF6-96D3-CC2490E6CF4E}"/>
          </ac:spMkLst>
        </pc:spChg>
        <pc:spChg chg="add mod">
          <ac:chgData name="Paul Bloemers" userId="fe3832ff3b233e04" providerId="LiveId" clId="{AC68D9BD-2AF7-4BCA-892F-AE198182BC94}" dt="2021-11-17T08:24:37.653" v="391" actId="208"/>
          <ac:spMkLst>
            <pc:docMk/>
            <pc:sldMk cId="2158757811" sldId="259"/>
            <ac:spMk id="61" creationId="{97342894-6F88-4A59-8965-C4DC31440DDE}"/>
          </ac:spMkLst>
        </pc:spChg>
        <pc:spChg chg="add mod">
          <ac:chgData name="Paul Bloemers" userId="fe3832ff3b233e04" providerId="LiveId" clId="{AC68D9BD-2AF7-4BCA-892F-AE198182BC94}" dt="2021-11-17T08:24:37.653" v="391" actId="208"/>
          <ac:spMkLst>
            <pc:docMk/>
            <pc:sldMk cId="2158757811" sldId="259"/>
            <ac:spMk id="62" creationId="{23BCBF69-F842-4FDD-A65C-1494F8E7746E}"/>
          </ac:spMkLst>
        </pc:spChg>
        <pc:spChg chg="add mod">
          <ac:chgData name="Paul Bloemers" userId="fe3832ff3b233e04" providerId="LiveId" clId="{AC68D9BD-2AF7-4BCA-892F-AE198182BC94}" dt="2021-11-17T08:24:37.653" v="391" actId="208"/>
          <ac:spMkLst>
            <pc:docMk/>
            <pc:sldMk cId="2158757811" sldId="259"/>
            <ac:spMk id="63" creationId="{0B6F4862-2474-4659-84CE-423E9FCF1FEB}"/>
          </ac:spMkLst>
        </pc:spChg>
        <pc:spChg chg="add mod">
          <ac:chgData name="Paul Bloemers" userId="fe3832ff3b233e04" providerId="LiveId" clId="{AC68D9BD-2AF7-4BCA-892F-AE198182BC94}" dt="2021-11-17T08:24:37.653" v="391" actId="208"/>
          <ac:spMkLst>
            <pc:docMk/>
            <pc:sldMk cId="2158757811" sldId="259"/>
            <ac:spMk id="64" creationId="{9C112C5B-6DE7-403C-AB96-76D25BDEBC05}"/>
          </ac:spMkLst>
        </pc:spChg>
        <pc:spChg chg="add mod">
          <ac:chgData name="Paul Bloemers" userId="fe3832ff3b233e04" providerId="LiveId" clId="{AC68D9BD-2AF7-4BCA-892F-AE198182BC94}" dt="2021-11-17T08:24:37.653" v="391" actId="208"/>
          <ac:spMkLst>
            <pc:docMk/>
            <pc:sldMk cId="2158757811" sldId="259"/>
            <ac:spMk id="65" creationId="{420BABE7-6154-4C03-B07A-EA18B809E661}"/>
          </ac:spMkLst>
        </pc:spChg>
        <pc:spChg chg="add mod">
          <ac:chgData name="Paul Bloemers" userId="fe3832ff3b233e04" providerId="LiveId" clId="{AC68D9BD-2AF7-4BCA-892F-AE198182BC94}" dt="2021-11-17T08:24:37.653" v="391" actId="208"/>
          <ac:spMkLst>
            <pc:docMk/>
            <pc:sldMk cId="2158757811" sldId="259"/>
            <ac:spMk id="66" creationId="{7D3D6678-B7E5-4E50-A6A4-0BF4107573C7}"/>
          </ac:spMkLst>
        </pc:spChg>
        <pc:spChg chg="add mod">
          <ac:chgData name="Paul Bloemers" userId="fe3832ff3b233e04" providerId="LiveId" clId="{AC68D9BD-2AF7-4BCA-892F-AE198182BC94}" dt="2021-11-17T08:24:37.653" v="391" actId="208"/>
          <ac:spMkLst>
            <pc:docMk/>
            <pc:sldMk cId="2158757811" sldId="259"/>
            <ac:spMk id="67" creationId="{4280C059-AE4C-4099-AD13-1D19FD0B462C}"/>
          </ac:spMkLst>
        </pc:spChg>
        <pc:spChg chg="add mod">
          <ac:chgData name="Paul Bloemers" userId="fe3832ff3b233e04" providerId="LiveId" clId="{AC68D9BD-2AF7-4BCA-892F-AE198182BC94}" dt="2021-11-17T07:46:21.245" v="237" actId="1076"/>
          <ac:spMkLst>
            <pc:docMk/>
            <pc:sldMk cId="2158757811" sldId="259"/>
            <ac:spMk id="69" creationId="{40055D96-9981-481C-BB5A-FAE999DD0B5E}"/>
          </ac:spMkLst>
        </pc:spChg>
        <pc:spChg chg="add mod">
          <ac:chgData name="Paul Bloemers" userId="fe3832ff3b233e04" providerId="LiveId" clId="{AC68D9BD-2AF7-4BCA-892F-AE198182BC94}" dt="2021-11-17T07:46:52.804" v="246" actId="1076"/>
          <ac:spMkLst>
            <pc:docMk/>
            <pc:sldMk cId="2158757811" sldId="259"/>
            <ac:spMk id="70" creationId="{38EBD1E2-953A-4FEB-93C9-912FBBF1C24D}"/>
          </ac:spMkLst>
        </pc:spChg>
        <pc:spChg chg="add mod">
          <ac:chgData name="Paul Bloemers" userId="fe3832ff3b233e04" providerId="LiveId" clId="{AC68D9BD-2AF7-4BCA-892F-AE198182BC94}" dt="2021-11-17T07:46:43.269" v="245" actId="1076"/>
          <ac:spMkLst>
            <pc:docMk/>
            <pc:sldMk cId="2158757811" sldId="259"/>
            <ac:spMk id="71" creationId="{7DC671FA-52A0-4AE5-AC54-DB12479AA572}"/>
          </ac:spMkLst>
        </pc:spChg>
        <pc:spChg chg="add mod">
          <ac:chgData name="Paul Bloemers" userId="fe3832ff3b233e04" providerId="LiveId" clId="{AC68D9BD-2AF7-4BCA-892F-AE198182BC94}" dt="2021-11-17T07:47:08.040" v="249" actId="1035"/>
          <ac:spMkLst>
            <pc:docMk/>
            <pc:sldMk cId="2158757811" sldId="259"/>
            <ac:spMk id="72" creationId="{D79F654E-A464-44AD-A3A6-3045F6B98F5E}"/>
          </ac:spMkLst>
        </pc:spChg>
        <pc:spChg chg="add mod">
          <ac:chgData name="Paul Bloemers" userId="fe3832ff3b233e04" providerId="LiveId" clId="{AC68D9BD-2AF7-4BCA-892F-AE198182BC94}" dt="2021-11-17T07:47:14.605" v="251" actId="1076"/>
          <ac:spMkLst>
            <pc:docMk/>
            <pc:sldMk cId="2158757811" sldId="259"/>
            <ac:spMk id="73" creationId="{B6DE4A89-CB68-466B-8386-3579BA7A2E4A}"/>
          </ac:spMkLst>
        </pc:spChg>
        <pc:spChg chg="add mod">
          <ac:chgData name="Paul Bloemers" userId="fe3832ff3b233e04" providerId="LiveId" clId="{AC68D9BD-2AF7-4BCA-892F-AE198182BC94}" dt="2021-11-17T07:47:23.909" v="253" actId="1076"/>
          <ac:spMkLst>
            <pc:docMk/>
            <pc:sldMk cId="2158757811" sldId="259"/>
            <ac:spMk id="74" creationId="{985978C9-08F8-47F8-B219-A1F4DF83C259}"/>
          </ac:spMkLst>
        </pc:spChg>
        <pc:spChg chg="add mod ord">
          <ac:chgData name="Paul Bloemers" userId="fe3832ff3b233e04" providerId="LiveId" clId="{AC68D9BD-2AF7-4BCA-892F-AE198182BC94}" dt="2021-11-17T08:27:10.696" v="413" actId="166"/>
          <ac:spMkLst>
            <pc:docMk/>
            <pc:sldMk cId="2158757811" sldId="259"/>
            <ac:spMk id="75" creationId="{F16035ED-943F-4D52-BBD9-562F94C823C6}"/>
          </ac:spMkLst>
        </pc:spChg>
        <pc:spChg chg="add mod">
          <ac:chgData name="Paul Bloemers" userId="fe3832ff3b233e04" providerId="LiveId" clId="{AC68D9BD-2AF7-4BCA-892F-AE198182BC94}" dt="2021-11-17T07:49:07.789" v="260" actId="1076"/>
          <ac:spMkLst>
            <pc:docMk/>
            <pc:sldMk cId="2158757811" sldId="259"/>
            <ac:spMk id="79" creationId="{21B3C018-3F87-4233-9F39-3BA82FE2BB1C}"/>
          </ac:spMkLst>
        </pc:spChg>
        <pc:spChg chg="add mod">
          <ac:chgData name="Paul Bloemers" userId="fe3832ff3b233e04" providerId="LiveId" clId="{AC68D9BD-2AF7-4BCA-892F-AE198182BC94}" dt="2021-11-17T07:49:19.821" v="262" actId="1076"/>
          <ac:spMkLst>
            <pc:docMk/>
            <pc:sldMk cId="2158757811" sldId="259"/>
            <ac:spMk id="80" creationId="{8A4EE495-30E4-4EE8-AE8D-7C0A8B0A95C5}"/>
          </ac:spMkLst>
        </pc:spChg>
        <pc:spChg chg="add mod">
          <ac:chgData name="Paul Bloemers" userId="fe3832ff3b233e04" providerId="LiveId" clId="{AC68D9BD-2AF7-4BCA-892F-AE198182BC94}" dt="2021-11-17T07:49:35.461" v="264" actId="1076"/>
          <ac:spMkLst>
            <pc:docMk/>
            <pc:sldMk cId="2158757811" sldId="259"/>
            <ac:spMk id="81" creationId="{40EE0974-58D9-4B56-A9D6-D48E2FC5B3DB}"/>
          </ac:spMkLst>
        </pc:spChg>
        <pc:spChg chg="add mod ord">
          <ac:chgData name="Paul Bloemers" userId="fe3832ff3b233e04" providerId="LiveId" clId="{AC68D9BD-2AF7-4BCA-892F-AE198182BC94}" dt="2021-11-17T09:08:09.546" v="638" actId="1035"/>
          <ac:spMkLst>
            <pc:docMk/>
            <pc:sldMk cId="2158757811" sldId="259"/>
            <ac:spMk id="82" creationId="{76CA72FB-E542-4447-99EB-10A727B1EF44}"/>
          </ac:spMkLst>
        </pc:spChg>
        <pc:spChg chg="add mod">
          <ac:chgData name="Paul Bloemers" userId="fe3832ff3b233e04" providerId="LiveId" clId="{AC68D9BD-2AF7-4BCA-892F-AE198182BC94}" dt="2021-11-17T07:51:45.316" v="268" actId="1076"/>
          <ac:spMkLst>
            <pc:docMk/>
            <pc:sldMk cId="2158757811" sldId="259"/>
            <ac:spMk id="83" creationId="{F242CCC2-EA57-4C94-8DE1-0D5794F213E4}"/>
          </ac:spMkLst>
        </pc:spChg>
        <pc:spChg chg="add mod">
          <ac:chgData name="Paul Bloemers" userId="fe3832ff3b233e04" providerId="LiveId" clId="{AC68D9BD-2AF7-4BCA-892F-AE198182BC94}" dt="2021-11-17T07:51:59.948" v="270" actId="1076"/>
          <ac:spMkLst>
            <pc:docMk/>
            <pc:sldMk cId="2158757811" sldId="259"/>
            <ac:spMk id="84" creationId="{D7E0CE96-803E-4EB9-9058-0BBEEED1E3B3}"/>
          </ac:spMkLst>
        </pc:spChg>
        <pc:spChg chg="add mod">
          <ac:chgData name="Paul Bloemers" userId="fe3832ff3b233e04" providerId="LiveId" clId="{AC68D9BD-2AF7-4BCA-892F-AE198182BC94}" dt="2021-11-17T07:52:09.660" v="272" actId="1076"/>
          <ac:spMkLst>
            <pc:docMk/>
            <pc:sldMk cId="2158757811" sldId="259"/>
            <ac:spMk id="85" creationId="{9C9A1111-4FEA-4EFC-B3DE-030F34461EF1}"/>
          </ac:spMkLst>
        </pc:spChg>
        <pc:spChg chg="add mod ord">
          <ac:chgData name="Paul Bloemers" userId="fe3832ff3b233e04" providerId="LiveId" clId="{AC68D9BD-2AF7-4BCA-892F-AE198182BC94}" dt="2021-11-17T11:14:42.014" v="681" actId="1076"/>
          <ac:spMkLst>
            <pc:docMk/>
            <pc:sldMk cId="2158757811" sldId="259"/>
            <ac:spMk id="86" creationId="{EF9B5C62-3318-479C-A1D4-5B5DAD2CC246}"/>
          </ac:spMkLst>
        </pc:spChg>
        <pc:spChg chg="add mod ord">
          <ac:chgData name="Paul Bloemers" userId="fe3832ff3b233e04" providerId="LiveId" clId="{AC68D9BD-2AF7-4BCA-892F-AE198182BC94}" dt="2021-11-17T08:26:47.112" v="412" actId="166"/>
          <ac:spMkLst>
            <pc:docMk/>
            <pc:sldMk cId="2158757811" sldId="259"/>
            <ac:spMk id="87" creationId="{9565AFA5-E3F9-424B-A2C0-88C16E980577}"/>
          </ac:spMkLst>
        </pc:spChg>
        <pc:spChg chg="add mod">
          <ac:chgData name="Paul Bloemers" userId="fe3832ff3b233e04" providerId="LiveId" clId="{AC68D9BD-2AF7-4BCA-892F-AE198182BC94}" dt="2021-11-17T08:27:58.650" v="425" actId="1038"/>
          <ac:spMkLst>
            <pc:docMk/>
            <pc:sldMk cId="2158757811" sldId="259"/>
            <ac:spMk id="92" creationId="{0C3D12F0-606E-4B42-95EE-1F521A3F0F6F}"/>
          </ac:spMkLst>
        </pc:spChg>
        <pc:spChg chg="add mod">
          <ac:chgData name="Paul Bloemers" userId="fe3832ff3b233e04" providerId="LiveId" clId="{AC68D9BD-2AF7-4BCA-892F-AE198182BC94}" dt="2021-11-17T08:27:58.650" v="425" actId="1038"/>
          <ac:spMkLst>
            <pc:docMk/>
            <pc:sldMk cId="2158757811" sldId="259"/>
            <ac:spMk id="93" creationId="{CD9D1967-44B9-45B3-A645-06E7594F6309}"/>
          </ac:spMkLst>
        </pc:spChg>
        <pc:spChg chg="add mod">
          <ac:chgData name="Paul Bloemers" userId="fe3832ff3b233e04" providerId="LiveId" clId="{AC68D9BD-2AF7-4BCA-892F-AE198182BC94}" dt="2021-11-17T08:27:58.650" v="425" actId="1038"/>
          <ac:spMkLst>
            <pc:docMk/>
            <pc:sldMk cId="2158757811" sldId="259"/>
            <ac:spMk id="94" creationId="{160680DB-FFDF-423C-9573-24C1025F50F7}"/>
          </ac:spMkLst>
        </pc:spChg>
        <pc:spChg chg="add mod">
          <ac:chgData name="Paul Bloemers" userId="fe3832ff3b233e04" providerId="LiveId" clId="{AC68D9BD-2AF7-4BCA-892F-AE198182BC94}" dt="2021-11-17T08:22:29.321" v="361" actId="1076"/>
          <ac:spMkLst>
            <pc:docMk/>
            <pc:sldMk cId="2158757811" sldId="259"/>
            <ac:spMk id="95" creationId="{2DB4A14E-D67A-4DE3-966A-78A478F3698F}"/>
          </ac:spMkLst>
        </pc:spChg>
        <pc:spChg chg="add mod">
          <ac:chgData name="Paul Bloemers" userId="fe3832ff3b233e04" providerId="LiveId" clId="{AC68D9BD-2AF7-4BCA-892F-AE198182BC94}" dt="2021-11-17T08:22:40.833" v="364" actId="1076"/>
          <ac:spMkLst>
            <pc:docMk/>
            <pc:sldMk cId="2158757811" sldId="259"/>
            <ac:spMk id="96" creationId="{B0B24A13-B8DB-43B0-B01C-9A8A1C44A344}"/>
          </ac:spMkLst>
        </pc:spChg>
        <pc:spChg chg="add mod">
          <ac:chgData name="Paul Bloemers" userId="fe3832ff3b233e04" providerId="LiveId" clId="{AC68D9BD-2AF7-4BCA-892F-AE198182BC94}" dt="2021-11-17T09:01:13.224" v="585" actId="20577"/>
          <ac:spMkLst>
            <pc:docMk/>
            <pc:sldMk cId="2158757811" sldId="259"/>
            <ac:spMk id="97" creationId="{685A0765-4145-4286-9BD3-61AD40250D36}"/>
          </ac:spMkLst>
        </pc:spChg>
        <pc:spChg chg="add mod">
          <ac:chgData name="Paul Bloemers" userId="fe3832ff3b233e04" providerId="LiveId" clId="{AC68D9BD-2AF7-4BCA-892F-AE198182BC94}" dt="2021-11-17T08:22:58.672" v="372" actId="1076"/>
          <ac:spMkLst>
            <pc:docMk/>
            <pc:sldMk cId="2158757811" sldId="259"/>
            <ac:spMk id="98" creationId="{42D21FBC-D9AA-4AED-A1D5-3697F94B199C}"/>
          </ac:spMkLst>
        </pc:spChg>
        <pc:spChg chg="add mod">
          <ac:chgData name="Paul Bloemers" userId="fe3832ff3b233e04" providerId="LiveId" clId="{AC68D9BD-2AF7-4BCA-892F-AE198182BC94}" dt="2021-11-17T08:23:08.248" v="375" actId="1076"/>
          <ac:spMkLst>
            <pc:docMk/>
            <pc:sldMk cId="2158757811" sldId="259"/>
            <ac:spMk id="99" creationId="{0265212E-DE7B-4F22-9D85-6A2B494C59C5}"/>
          </ac:spMkLst>
        </pc:spChg>
        <pc:spChg chg="add mod">
          <ac:chgData name="Paul Bloemers" userId="fe3832ff3b233e04" providerId="LiveId" clId="{AC68D9BD-2AF7-4BCA-892F-AE198182BC94}" dt="2021-11-17T08:23:18.681" v="378" actId="1076"/>
          <ac:spMkLst>
            <pc:docMk/>
            <pc:sldMk cId="2158757811" sldId="259"/>
            <ac:spMk id="100" creationId="{CA5B6FD5-6A7D-4AEF-A869-E775AC688AAD}"/>
          </ac:spMkLst>
        </pc:spChg>
        <pc:spChg chg="add mod">
          <ac:chgData name="Paul Bloemers" userId="fe3832ff3b233e04" providerId="LiveId" clId="{AC68D9BD-2AF7-4BCA-892F-AE198182BC94}" dt="2021-11-17T08:23:27.352" v="382" actId="1076"/>
          <ac:spMkLst>
            <pc:docMk/>
            <pc:sldMk cId="2158757811" sldId="259"/>
            <ac:spMk id="101" creationId="{4805BDB6-9B9B-436E-A14B-3A258F1563CA}"/>
          </ac:spMkLst>
        </pc:spChg>
        <pc:spChg chg="add mod">
          <ac:chgData name="Paul Bloemers" userId="fe3832ff3b233e04" providerId="LiveId" clId="{AC68D9BD-2AF7-4BCA-892F-AE198182BC94}" dt="2021-11-17T08:23:40.128" v="388" actId="1076"/>
          <ac:spMkLst>
            <pc:docMk/>
            <pc:sldMk cId="2158757811" sldId="259"/>
            <ac:spMk id="102" creationId="{00A357D4-2088-440E-9831-AAED5699B498}"/>
          </ac:spMkLst>
        </pc:spChg>
        <pc:spChg chg="add mod">
          <ac:chgData name="Paul Bloemers" userId="fe3832ff3b233e04" providerId="LiveId" clId="{AC68D9BD-2AF7-4BCA-892F-AE198182BC94}" dt="2021-11-17T08:24:43.465" v="392" actId="208"/>
          <ac:spMkLst>
            <pc:docMk/>
            <pc:sldMk cId="2158757811" sldId="259"/>
            <ac:spMk id="103" creationId="{F3DDE818-3988-41E2-8942-D86FFA6B04EE}"/>
          </ac:spMkLst>
        </pc:spChg>
        <pc:spChg chg="add mod">
          <ac:chgData name="Paul Bloemers" userId="fe3832ff3b233e04" providerId="LiveId" clId="{AC68D9BD-2AF7-4BCA-892F-AE198182BC94}" dt="2021-11-17T08:25:51.122" v="397" actId="1076"/>
          <ac:spMkLst>
            <pc:docMk/>
            <pc:sldMk cId="2158757811" sldId="259"/>
            <ac:spMk id="104" creationId="{99FD5154-9256-4B15-B297-6ABEE45EFCAD}"/>
          </ac:spMkLst>
        </pc:spChg>
        <pc:spChg chg="add mod">
          <ac:chgData name="Paul Bloemers" userId="fe3832ff3b233e04" providerId="LiveId" clId="{AC68D9BD-2AF7-4BCA-892F-AE198182BC94}" dt="2021-11-17T08:59:01.410" v="576" actId="20577"/>
          <ac:spMkLst>
            <pc:docMk/>
            <pc:sldMk cId="2158757811" sldId="259"/>
            <ac:spMk id="105" creationId="{528A47EF-0311-4E95-B714-F1E50E4AC197}"/>
          </ac:spMkLst>
        </pc:spChg>
        <pc:spChg chg="add mod">
          <ac:chgData name="Paul Bloemers" userId="fe3832ff3b233e04" providerId="LiveId" clId="{AC68D9BD-2AF7-4BCA-892F-AE198182BC94}" dt="2021-11-17T08:26:05.104" v="401" actId="1076"/>
          <ac:spMkLst>
            <pc:docMk/>
            <pc:sldMk cId="2158757811" sldId="259"/>
            <ac:spMk id="106" creationId="{F002DF22-78E0-469D-A671-62ACF2A3545F}"/>
          </ac:spMkLst>
        </pc:spChg>
        <pc:spChg chg="add mod">
          <ac:chgData name="Paul Bloemers" userId="fe3832ff3b233e04" providerId="LiveId" clId="{AC68D9BD-2AF7-4BCA-892F-AE198182BC94}" dt="2021-11-17T08:26:13.913" v="404" actId="1076"/>
          <ac:spMkLst>
            <pc:docMk/>
            <pc:sldMk cId="2158757811" sldId="259"/>
            <ac:spMk id="107" creationId="{1F1A3AB2-0C32-41DB-BFD9-FF3C5C529184}"/>
          </ac:spMkLst>
        </pc:spChg>
        <pc:spChg chg="add mod">
          <ac:chgData name="Paul Bloemers" userId="fe3832ff3b233e04" providerId="LiveId" clId="{AC68D9BD-2AF7-4BCA-892F-AE198182BC94}" dt="2021-11-17T08:26:22.984" v="407" actId="1076"/>
          <ac:spMkLst>
            <pc:docMk/>
            <pc:sldMk cId="2158757811" sldId="259"/>
            <ac:spMk id="108" creationId="{5CFAC0DC-9D14-4969-9A39-45CF08FC001E}"/>
          </ac:spMkLst>
        </pc:spChg>
        <pc:spChg chg="add mod">
          <ac:chgData name="Paul Bloemers" userId="fe3832ff3b233e04" providerId="LiveId" clId="{AC68D9BD-2AF7-4BCA-892F-AE198182BC94}" dt="2021-11-17T08:26:30.576" v="411" actId="1076"/>
          <ac:spMkLst>
            <pc:docMk/>
            <pc:sldMk cId="2158757811" sldId="259"/>
            <ac:spMk id="109" creationId="{518561E6-BC1E-4A11-9289-EFDFD938CAE4}"/>
          </ac:spMkLst>
        </pc:spChg>
        <pc:spChg chg="add mod">
          <ac:chgData name="Paul Bloemers" userId="fe3832ff3b233e04" providerId="LiveId" clId="{AC68D9BD-2AF7-4BCA-892F-AE198182BC94}" dt="2021-11-17T08:35:43.672" v="553" actId="554"/>
          <ac:spMkLst>
            <pc:docMk/>
            <pc:sldMk cId="2158757811" sldId="259"/>
            <ac:spMk id="111" creationId="{99E965F3-590B-4092-81CE-6B11E1523A19}"/>
          </ac:spMkLst>
        </pc:spChg>
        <pc:spChg chg="add mod">
          <ac:chgData name="Paul Bloemers" userId="fe3832ff3b233e04" providerId="LiveId" clId="{AC68D9BD-2AF7-4BCA-892F-AE198182BC94}" dt="2021-11-17T08:35:43.672" v="553" actId="554"/>
          <ac:spMkLst>
            <pc:docMk/>
            <pc:sldMk cId="2158757811" sldId="259"/>
            <ac:spMk id="112" creationId="{A77D8673-7187-4DDD-8108-3266E9FECC55}"/>
          </ac:spMkLst>
        </pc:spChg>
        <pc:spChg chg="add mod">
          <ac:chgData name="Paul Bloemers" userId="fe3832ff3b233e04" providerId="LiveId" clId="{AC68D9BD-2AF7-4BCA-892F-AE198182BC94}" dt="2021-11-17T08:35:53.384" v="554" actId="554"/>
          <ac:spMkLst>
            <pc:docMk/>
            <pc:sldMk cId="2158757811" sldId="259"/>
            <ac:spMk id="113" creationId="{23C58069-89E3-43B6-BA48-86C359A91F11}"/>
          </ac:spMkLst>
        </pc:spChg>
        <pc:spChg chg="add mod">
          <ac:chgData name="Paul Bloemers" userId="fe3832ff3b233e04" providerId="LiveId" clId="{AC68D9BD-2AF7-4BCA-892F-AE198182BC94}" dt="2021-11-17T08:35:53.384" v="554" actId="554"/>
          <ac:spMkLst>
            <pc:docMk/>
            <pc:sldMk cId="2158757811" sldId="259"/>
            <ac:spMk id="114" creationId="{35A48842-0D46-4F7E-8ECA-4C2D3A2BD77C}"/>
          </ac:spMkLst>
        </pc:spChg>
        <pc:spChg chg="add mod">
          <ac:chgData name="Paul Bloemers" userId="fe3832ff3b233e04" providerId="LiveId" clId="{AC68D9BD-2AF7-4BCA-892F-AE198182BC94}" dt="2021-11-17T08:35:59.553" v="555" actId="554"/>
          <ac:spMkLst>
            <pc:docMk/>
            <pc:sldMk cId="2158757811" sldId="259"/>
            <ac:spMk id="115" creationId="{051A398C-1FDD-4845-88ED-4F8BED25CE2A}"/>
          </ac:spMkLst>
        </pc:spChg>
        <pc:spChg chg="add mod">
          <ac:chgData name="Paul Bloemers" userId="fe3832ff3b233e04" providerId="LiveId" clId="{AC68D9BD-2AF7-4BCA-892F-AE198182BC94}" dt="2021-11-17T08:35:59.553" v="555" actId="554"/>
          <ac:spMkLst>
            <pc:docMk/>
            <pc:sldMk cId="2158757811" sldId="259"/>
            <ac:spMk id="116" creationId="{C9E161A2-76F8-4339-AF47-D89821356813}"/>
          </ac:spMkLst>
        </pc:spChg>
        <pc:spChg chg="add mod">
          <ac:chgData name="Paul Bloemers" userId="fe3832ff3b233e04" providerId="LiveId" clId="{AC68D9BD-2AF7-4BCA-892F-AE198182BC94}" dt="2021-11-17T08:36:07.432" v="556" actId="554"/>
          <ac:spMkLst>
            <pc:docMk/>
            <pc:sldMk cId="2158757811" sldId="259"/>
            <ac:spMk id="117" creationId="{23671136-6038-47EF-B80E-9A8474ECB280}"/>
          </ac:spMkLst>
        </pc:spChg>
        <pc:spChg chg="add mod">
          <ac:chgData name="Paul Bloemers" userId="fe3832ff3b233e04" providerId="LiveId" clId="{AC68D9BD-2AF7-4BCA-892F-AE198182BC94}" dt="2021-11-17T08:36:07.432" v="556" actId="554"/>
          <ac:spMkLst>
            <pc:docMk/>
            <pc:sldMk cId="2158757811" sldId="259"/>
            <ac:spMk id="118" creationId="{F8204717-D2FA-4771-9EA4-D025E35CC67E}"/>
          </ac:spMkLst>
        </pc:spChg>
        <pc:spChg chg="add mod">
          <ac:chgData name="Paul Bloemers" userId="fe3832ff3b233e04" providerId="LiveId" clId="{AC68D9BD-2AF7-4BCA-892F-AE198182BC94}" dt="2021-11-17T09:04:30.135" v="609" actId="20577"/>
          <ac:spMkLst>
            <pc:docMk/>
            <pc:sldMk cId="2158757811" sldId="259"/>
            <ac:spMk id="119" creationId="{FFDF8E4C-1F73-48DD-94E5-C1073A549BB1}"/>
          </ac:spMkLst>
        </pc:spChg>
        <pc:spChg chg="add mod">
          <ac:chgData name="Paul Bloemers" userId="fe3832ff3b233e04" providerId="LiveId" clId="{AC68D9BD-2AF7-4BCA-892F-AE198182BC94}" dt="2021-11-17T08:35:43.672" v="553" actId="554"/>
          <ac:spMkLst>
            <pc:docMk/>
            <pc:sldMk cId="2158757811" sldId="259"/>
            <ac:spMk id="120" creationId="{933D0E8D-3B36-4D70-B575-114F950176A1}"/>
          </ac:spMkLst>
        </pc:spChg>
        <pc:spChg chg="add mod">
          <ac:chgData name="Paul Bloemers" userId="fe3832ff3b233e04" providerId="LiveId" clId="{AC68D9BD-2AF7-4BCA-892F-AE198182BC94}" dt="2021-11-17T09:04:38.309" v="612" actId="20577"/>
          <ac:spMkLst>
            <pc:docMk/>
            <pc:sldMk cId="2158757811" sldId="259"/>
            <ac:spMk id="121" creationId="{B3C4874D-4885-4AF0-928D-8B807A9CF4A4}"/>
          </ac:spMkLst>
        </pc:spChg>
        <pc:spChg chg="add mod">
          <ac:chgData name="Paul Bloemers" userId="fe3832ff3b233e04" providerId="LiveId" clId="{AC68D9BD-2AF7-4BCA-892F-AE198182BC94}" dt="2021-11-17T08:35:53.384" v="554" actId="554"/>
          <ac:spMkLst>
            <pc:docMk/>
            <pc:sldMk cId="2158757811" sldId="259"/>
            <ac:spMk id="122" creationId="{79A08021-DD60-4DE9-9725-201DBEF4ADC5}"/>
          </ac:spMkLst>
        </pc:spChg>
        <pc:spChg chg="add mod">
          <ac:chgData name="Paul Bloemers" userId="fe3832ff3b233e04" providerId="LiveId" clId="{AC68D9BD-2AF7-4BCA-892F-AE198182BC94}" dt="2021-11-17T08:35:59.553" v="555" actId="554"/>
          <ac:spMkLst>
            <pc:docMk/>
            <pc:sldMk cId="2158757811" sldId="259"/>
            <ac:spMk id="123" creationId="{36387396-8CA7-48F2-B074-CD5FB0E7692E}"/>
          </ac:spMkLst>
        </pc:spChg>
        <pc:spChg chg="add mod">
          <ac:chgData name="Paul Bloemers" userId="fe3832ff3b233e04" providerId="LiveId" clId="{AC68D9BD-2AF7-4BCA-892F-AE198182BC94}" dt="2021-11-17T08:35:59.553" v="555" actId="554"/>
          <ac:spMkLst>
            <pc:docMk/>
            <pc:sldMk cId="2158757811" sldId="259"/>
            <ac:spMk id="124" creationId="{071D3ED7-FFE1-4BF7-8DE8-AEB311E34A86}"/>
          </ac:spMkLst>
        </pc:spChg>
        <pc:spChg chg="add mod">
          <ac:chgData name="Paul Bloemers" userId="fe3832ff3b233e04" providerId="LiveId" clId="{AC68D9BD-2AF7-4BCA-892F-AE198182BC94}" dt="2021-11-17T08:36:07.432" v="556" actId="554"/>
          <ac:spMkLst>
            <pc:docMk/>
            <pc:sldMk cId="2158757811" sldId="259"/>
            <ac:spMk id="125" creationId="{AC371DEB-7626-4E07-B92C-A6AB96CF3572}"/>
          </ac:spMkLst>
        </pc:spChg>
        <pc:spChg chg="add mod">
          <ac:chgData name="Paul Bloemers" userId="fe3832ff3b233e04" providerId="LiveId" clId="{AC68D9BD-2AF7-4BCA-892F-AE198182BC94}" dt="2021-11-17T08:36:07.432" v="556" actId="554"/>
          <ac:spMkLst>
            <pc:docMk/>
            <pc:sldMk cId="2158757811" sldId="259"/>
            <ac:spMk id="126" creationId="{5CE5E01E-7B29-4514-8882-20D838FBD08F}"/>
          </ac:spMkLst>
        </pc:spChg>
        <pc:spChg chg="add mod">
          <ac:chgData name="Paul Bloemers" userId="fe3832ff3b233e04" providerId="LiveId" clId="{AC68D9BD-2AF7-4BCA-892F-AE198182BC94}" dt="2021-11-17T11:23:29.406" v="775" actId="1076"/>
          <ac:spMkLst>
            <pc:docMk/>
            <pc:sldMk cId="2158757811" sldId="259"/>
            <ac:spMk id="127" creationId="{F2492BFF-2F70-4B05-BCB3-623CBCD5A12A}"/>
          </ac:spMkLst>
        </pc:spChg>
        <pc:spChg chg="add mod">
          <ac:chgData name="Paul Bloemers" userId="fe3832ff3b233e04" providerId="LiveId" clId="{AC68D9BD-2AF7-4BCA-892F-AE198182BC94}" dt="2021-11-17T11:23:49.174" v="779" actId="1076"/>
          <ac:spMkLst>
            <pc:docMk/>
            <pc:sldMk cId="2158757811" sldId="259"/>
            <ac:spMk id="128" creationId="{6D27F2F4-C7A5-41CC-87A2-AB61FC89673E}"/>
          </ac:spMkLst>
        </pc:spChg>
        <pc:spChg chg="add mod">
          <ac:chgData name="Paul Bloemers" userId="fe3832ff3b233e04" providerId="LiveId" clId="{AC68D9BD-2AF7-4BCA-892F-AE198182BC94}" dt="2021-11-17T11:24:15.812" v="795" actId="20577"/>
          <ac:spMkLst>
            <pc:docMk/>
            <pc:sldMk cId="2158757811" sldId="259"/>
            <ac:spMk id="129" creationId="{E924D610-8C98-47CE-B0CF-84CAF0789DE1}"/>
          </ac:spMkLst>
        </pc:spChg>
        <pc:grpChg chg="add mod">
          <ac:chgData name="Paul Bloemers" userId="fe3832ff3b233e04" providerId="LiveId" clId="{AC68D9BD-2AF7-4BCA-892F-AE198182BC94}" dt="2021-11-17T07:44:17.398" v="223" actId="164"/>
          <ac:grpSpMkLst>
            <pc:docMk/>
            <pc:sldMk cId="2158757811" sldId="259"/>
            <ac:grpSpMk id="45" creationId="{CB5EF319-C735-46A5-91C0-D39F8330DB84}"/>
          </ac:grpSpMkLst>
        </pc:grpChg>
        <pc:grpChg chg="add mod">
          <ac:chgData name="Paul Bloemers" userId="fe3832ff3b233e04" providerId="LiveId" clId="{AC68D9BD-2AF7-4BCA-892F-AE198182BC94}" dt="2021-11-17T08:58:11.248" v="564" actId="1076"/>
          <ac:grpSpMkLst>
            <pc:docMk/>
            <pc:sldMk cId="2158757811" sldId="259"/>
            <ac:grpSpMk id="68" creationId="{568FCCFE-343D-44DB-ADA6-DDAB940E8124}"/>
          </ac:grpSpMkLst>
        </pc:grpChg>
        <pc:graphicFrameChg chg="modGraphic">
          <ac:chgData name="Paul Bloemers" userId="fe3832ff3b233e04" providerId="LiveId" clId="{AC68D9BD-2AF7-4BCA-892F-AE198182BC94}" dt="2021-11-16T08:09:16.652" v="36" actId="404"/>
          <ac:graphicFrameMkLst>
            <pc:docMk/>
            <pc:sldMk cId="2158757811" sldId="259"/>
            <ac:graphicFrameMk id="5" creationId="{D42D6034-DFAC-4EF7-8E96-34583377FD1B}"/>
          </ac:graphicFrameMkLst>
        </pc:graphicFrameChg>
        <pc:graphicFrameChg chg="mod modGraphic">
          <ac:chgData name="Paul Bloemers" userId="fe3832ff3b233e04" providerId="LiveId" clId="{AC68D9BD-2AF7-4BCA-892F-AE198182BC94}" dt="2021-11-17T08:35:07.135" v="545" actId="6549"/>
          <ac:graphicFrameMkLst>
            <pc:docMk/>
            <pc:sldMk cId="2158757811" sldId="259"/>
            <ac:graphicFrameMk id="7" creationId="{B6443F85-3664-47F6-95B0-630CBA3134AD}"/>
          </ac:graphicFrameMkLst>
        </pc:graphicFrameChg>
        <pc:graphicFrameChg chg="del mod">
          <ac:chgData name="Paul Bloemers" userId="fe3832ff3b233e04" providerId="LiveId" clId="{AC68D9BD-2AF7-4BCA-892F-AE198182BC94}" dt="2021-11-17T08:27:40.767" v="414" actId="478"/>
          <ac:graphicFrameMkLst>
            <pc:docMk/>
            <pc:sldMk cId="2158757811" sldId="259"/>
            <ac:graphicFrameMk id="13" creationId="{5E03946B-AB33-4B3B-A058-77EAC155081B}"/>
          </ac:graphicFrameMkLst>
        </pc:graphicFrameChg>
        <pc:cxnChg chg="add mod">
          <ac:chgData name="Paul Bloemers" userId="fe3832ff3b233e04" providerId="LiveId" clId="{AC68D9BD-2AF7-4BCA-892F-AE198182BC94}" dt="2021-11-17T08:24:37.653" v="391" actId="208"/>
          <ac:cxnSpMkLst>
            <pc:docMk/>
            <pc:sldMk cId="2158757811" sldId="259"/>
            <ac:cxnSpMk id="11" creationId="{A605A6B9-B419-46BC-A21F-DCA8845BFAB1}"/>
          </ac:cxnSpMkLst>
        </pc:cxnChg>
        <pc:cxnChg chg="add mod">
          <ac:chgData name="Paul Bloemers" userId="fe3832ff3b233e04" providerId="LiveId" clId="{AC68D9BD-2AF7-4BCA-892F-AE198182BC94}" dt="2021-11-17T08:24:37.653" v="391" actId="208"/>
          <ac:cxnSpMkLst>
            <pc:docMk/>
            <pc:sldMk cId="2158757811" sldId="259"/>
            <ac:cxnSpMk id="14" creationId="{AD7D13F0-9BBC-4E6D-BBCF-A4DBFD2D7B04}"/>
          </ac:cxnSpMkLst>
        </pc:cxnChg>
        <pc:cxnChg chg="add mod">
          <ac:chgData name="Paul Bloemers" userId="fe3832ff3b233e04" providerId="LiveId" clId="{AC68D9BD-2AF7-4BCA-892F-AE198182BC94}" dt="2021-11-17T08:24:37.653" v="391" actId="208"/>
          <ac:cxnSpMkLst>
            <pc:docMk/>
            <pc:sldMk cId="2158757811" sldId="259"/>
            <ac:cxnSpMk id="15" creationId="{DC1D13A4-2A05-499F-9D75-BB79BCB18FCA}"/>
          </ac:cxnSpMkLst>
        </pc:cxnChg>
        <pc:cxnChg chg="add mod">
          <ac:chgData name="Paul Bloemers" userId="fe3832ff3b233e04" providerId="LiveId" clId="{AC68D9BD-2AF7-4BCA-892F-AE198182BC94}" dt="2021-11-17T08:24:37.653" v="391" actId="208"/>
          <ac:cxnSpMkLst>
            <pc:docMk/>
            <pc:sldMk cId="2158757811" sldId="259"/>
            <ac:cxnSpMk id="16" creationId="{E094EF52-B0FB-45F5-A1CD-597971A93520}"/>
          </ac:cxnSpMkLst>
        </pc:cxnChg>
        <pc:cxnChg chg="add mod">
          <ac:chgData name="Paul Bloemers" userId="fe3832ff3b233e04" providerId="LiveId" clId="{AC68D9BD-2AF7-4BCA-892F-AE198182BC94}" dt="2021-11-17T08:24:37.653" v="391" actId="208"/>
          <ac:cxnSpMkLst>
            <pc:docMk/>
            <pc:sldMk cId="2158757811" sldId="259"/>
            <ac:cxnSpMk id="17" creationId="{DD44A3D6-DED4-4A9E-854E-C4E08A18E1DB}"/>
          </ac:cxnSpMkLst>
        </pc:cxnChg>
        <pc:cxnChg chg="add mod">
          <ac:chgData name="Paul Bloemers" userId="fe3832ff3b233e04" providerId="LiveId" clId="{AC68D9BD-2AF7-4BCA-892F-AE198182BC94}" dt="2021-11-17T08:24:37.653" v="391" actId="208"/>
          <ac:cxnSpMkLst>
            <pc:docMk/>
            <pc:sldMk cId="2158757811" sldId="259"/>
            <ac:cxnSpMk id="18" creationId="{DE440E46-BCA2-494A-BAD7-D7BC635FDA28}"/>
          </ac:cxnSpMkLst>
        </pc:cxnChg>
        <pc:cxnChg chg="add mod">
          <ac:chgData name="Paul Bloemers" userId="fe3832ff3b233e04" providerId="LiveId" clId="{AC68D9BD-2AF7-4BCA-892F-AE198182BC94}" dt="2021-11-17T08:24:37.653" v="391" actId="208"/>
          <ac:cxnSpMkLst>
            <pc:docMk/>
            <pc:sldMk cId="2158757811" sldId="259"/>
            <ac:cxnSpMk id="19" creationId="{B04217B5-072A-49F2-8CBF-6B5F6C86CF76}"/>
          </ac:cxnSpMkLst>
        </pc:cxnChg>
        <pc:cxnChg chg="add mod">
          <ac:chgData name="Paul Bloemers" userId="fe3832ff3b233e04" providerId="LiveId" clId="{AC68D9BD-2AF7-4BCA-892F-AE198182BC94}" dt="2021-11-17T08:24:37.653" v="391" actId="208"/>
          <ac:cxnSpMkLst>
            <pc:docMk/>
            <pc:sldMk cId="2158757811" sldId="259"/>
            <ac:cxnSpMk id="20" creationId="{E574464A-35A7-4E5D-B8E6-8A1F16CDF79A}"/>
          </ac:cxnSpMkLst>
        </pc:cxnChg>
        <pc:cxnChg chg="add mod">
          <ac:chgData name="Paul Bloemers" userId="fe3832ff3b233e04" providerId="LiveId" clId="{AC68D9BD-2AF7-4BCA-892F-AE198182BC94}" dt="2021-11-17T08:24:37.653" v="391" actId="208"/>
          <ac:cxnSpMkLst>
            <pc:docMk/>
            <pc:sldMk cId="2158757811" sldId="259"/>
            <ac:cxnSpMk id="21" creationId="{8F0B9CBC-B57A-4754-8D03-506316563865}"/>
          </ac:cxnSpMkLst>
        </pc:cxnChg>
        <pc:cxnChg chg="add mod">
          <ac:chgData name="Paul Bloemers" userId="fe3832ff3b233e04" providerId="LiveId" clId="{AC68D9BD-2AF7-4BCA-892F-AE198182BC94}" dt="2021-11-17T08:24:37.653" v="391" actId="208"/>
          <ac:cxnSpMkLst>
            <pc:docMk/>
            <pc:sldMk cId="2158757811" sldId="259"/>
            <ac:cxnSpMk id="22" creationId="{A0BC035D-E6ED-4262-9F18-BB951595874F}"/>
          </ac:cxnSpMkLst>
        </pc:cxnChg>
        <pc:cxnChg chg="add mod">
          <ac:chgData name="Paul Bloemers" userId="fe3832ff3b233e04" providerId="LiveId" clId="{AC68D9BD-2AF7-4BCA-892F-AE198182BC94}" dt="2021-11-17T08:24:37.653" v="391" actId="208"/>
          <ac:cxnSpMkLst>
            <pc:docMk/>
            <pc:sldMk cId="2158757811" sldId="259"/>
            <ac:cxnSpMk id="23" creationId="{D3B2C909-6D73-48F6-BD41-C47C1FEDFBF2}"/>
          </ac:cxnSpMkLst>
        </pc:cxnChg>
        <pc:cxnChg chg="add mod">
          <ac:chgData name="Paul Bloemers" userId="fe3832ff3b233e04" providerId="LiveId" clId="{AC68D9BD-2AF7-4BCA-892F-AE198182BC94}" dt="2021-11-17T08:24:37.653" v="391" actId="208"/>
          <ac:cxnSpMkLst>
            <pc:docMk/>
            <pc:sldMk cId="2158757811" sldId="259"/>
            <ac:cxnSpMk id="24" creationId="{403C7E61-7FA5-47BD-BDD2-C96FE4FEA494}"/>
          </ac:cxnSpMkLst>
        </pc:cxnChg>
        <pc:cxnChg chg="add mod">
          <ac:chgData name="Paul Bloemers" userId="fe3832ff3b233e04" providerId="LiveId" clId="{AC68D9BD-2AF7-4BCA-892F-AE198182BC94}" dt="2021-11-17T08:24:37.653" v="391" actId="208"/>
          <ac:cxnSpMkLst>
            <pc:docMk/>
            <pc:sldMk cId="2158757811" sldId="259"/>
            <ac:cxnSpMk id="25" creationId="{6276FE74-8AB1-4F3C-B57B-1CCD675C3CD5}"/>
          </ac:cxnSpMkLst>
        </pc:cxnChg>
        <pc:cxnChg chg="add mod">
          <ac:chgData name="Paul Bloemers" userId="fe3832ff3b233e04" providerId="LiveId" clId="{AC68D9BD-2AF7-4BCA-892F-AE198182BC94}" dt="2021-11-17T08:24:37.653" v="391" actId="208"/>
          <ac:cxnSpMkLst>
            <pc:docMk/>
            <pc:sldMk cId="2158757811" sldId="259"/>
            <ac:cxnSpMk id="26" creationId="{A1E31FE3-6B51-4882-BA9E-E6DAF8A38A92}"/>
          </ac:cxnSpMkLst>
        </pc:cxnChg>
        <pc:cxnChg chg="add mod">
          <ac:chgData name="Paul Bloemers" userId="fe3832ff3b233e04" providerId="LiveId" clId="{AC68D9BD-2AF7-4BCA-892F-AE198182BC94}" dt="2021-11-17T08:24:37.653" v="391" actId="208"/>
          <ac:cxnSpMkLst>
            <pc:docMk/>
            <pc:sldMk cId="2158757811" sldId="259"/>
            <ac:cxnSpMk id="27" creationId="{E5131AAD-6041-4673-A06B-3059778405E6}"/>
          </ac:cxnSpMkLst>
        </pc:cxnChg>
        <pc:cxnChg chg="add mod">
          <ac:chgData name="Paul Bloemers" userId="fe3832ff3b233e04" providerId="LiveId" clId="{AC68D9BD-2AF7-4BCA-892F-AE198182BC94}" dt="2021-11-17T08:24:37.653" v="391" actId="208"/>
          <ac:cxnSpMkLst>
            <pc:docMk/>
            <pc:sldMk cId="2158757811" sldId="259"/>
            <ac:cxnSpMk id="28" creationId="{F6DA10CE-086D-4B8F-B75A-3F268AB96B42}"/>
          </ac:cxnSpMkLst>
        </pc:cxnChg>
        <pc:cxnChg chg="add mod">
          <ac:chgData name="Paul Bloemers" userId="fe3832ff3b233e04" providerId="LiveId" clId="{AC68D9BD-2AF7-4BCA-892F-AE198182BC94}" dt="2021-11-17T08:24:37.653" v="391" actId="208"/>
          <ac:cxnSpMkLst>
            <pc:docMk/>
            <pc:sldMk cId="2158757811" sldId="259"/>
            <ac:cxnSpMk id="29" creationId="{D772F7D6-59B3-4F19-914D-598A4ACC9268}"/>
          </ac:cxnSpMkLst>
        </pc:cxnChg>
        <pc:cxnChg chg="add mod">
          <ac:chgData name="Paul Bloemers" userId="fe3832ff3b233e04" providerId="LiveId" clId="{AC68D9BD-2AF7-4BCA-892F-AE198182BC94}" dt="2021-11-17T08:24:37.653" v="391" actId="208"/>
          <ac:cxnSpMkLst>
            <pc:docMk/>
            <pc:sldMk cId="2158757811" sldId="259"/>
            <ac:cxnSpMk id="30" creationId="{084255C2-43A1-4B62-9A0B-8CC78D304D3D}"/>
          </ac:cxnSpMkLst>
        </pc:cxnChg>
        <pc:cxnChg chg="add mod">
          <ac:chgData name="Paul Bloemers" userId="fe3832ff3b233e04" providerId="LiveId" clId="{AC68D9BD-2AF7-4BCA-892F-AE198182BC94}" dt="2021-11-17T08:24:37.653" v="391" actId="208"/>
          <ac:cxnSpMkLst>
            <pc:docMk/>
            <pc:sldMk cId="2158757811" sldId="259"/>
            <ac:cxnSpMk id="31" creationId="{C88D8DCC-3FFC-44F3-9D6A-3C14DB3871C6}"/>
          </ac:cxnSpMkLst>
        </pc:cxnChg>
        <pc:cxnChg chg="add mod">
          <ac:chgData name="Paul Bloemers" userId="fe3832ff3b233e04" providerId="LiveId" clId="{AC68D9BD-2AF7-4BCA-892F-AE198182BC94}" dt="2021-11-17T08:24:37.653" v="391" actId="208"/>
          <ac:cxnSpMkLst>
            <pc:docMk/>
            <pc:sldMk cId="2158757811" sldId="259"/>
            <ac:cxnSpMk id="32" creationId="{00E9BE3F-F81C-4A48-9CD5-EC25988EE86B}"/>
          </ac:cxnSpMkLst>
        </pc:cxnChg>
        <pc:cxnChg chg="add del mod">
          <ac:chgData name="Paul Bloemers" userId="fe3832ff3b233e04" providerId="LiveId" clId="{AC68D9BD-2AF7-4BCA-892F-AE198182BC94}" dt="2021-11-17T07:38:20.766" v="91" actId="478"/>
          <ac:cxnSpMkLst>
            <pc:docMk/>
            <pc:sldMk cId="2158757811" sldId="259"/>
            <ac:cxnSpMk id="33" creationId="{139CB0F7-D988-4246-A990-77BE5869F937}"/>
          </ac:cxnSpMkLst>
        </pc:cxnChg>
        <pc:cxnChg chg="add del mod">
          <ac:chgData name="Paul Bloemers" userId="fe3832ff3b233e04" providerId="LiveId" clId="{AC68D9BD-2AF7-4BCA-892F-AE198182BC94}" dt="2021-11-17T07:38:18.735" v="90" actId="478"/>
          <ac:cxnSpMkLst>
            <pc:docMk/>
            <pc:sldMk cId="2158757811" sldId="259"/>
            <ac:cxnSpMk id="34" creationId="{2A5C9CA5-AEF8-4F7C-A013-A1DA8341173C}"/>
          </ac:cxnSpMkLst>
        </pc:cxnChg>
        <pc:cxnChg chg="add mod ord">
          <ac:chgData name="Paul Bloemers" userId="fe3832ff3b233e04" providerId="LiveId" clId="{AC68D9BD-2AF7-4BCA-892F-AE198182BC94}" dt="2021-11-17T08:58:29.183" v="574" actId="170"/>
          <ac:cxnSpMkLst>
            <pc:docMk/>
            <pc:sldMk cId="2158757811" sldId="259"/>
            <ac:cxnSpMk id="77" creationId="{D021AF10-24B9-41AF-989C-94DE89CB4B10}"/>
          </ac:cxnSpMkLst>
        </pc:cxnChg>
        <pc:cxnChg chg="add mod">
          <ac:chgData name="Paul Bloemers" userId="fe3832ff3b233e04" providerId="LiveId" clId="{AC68D9BD-2AF7-4BCA-892F-AE198182BC94}" dt="2021-11-17T07:53:50.155" v="288" actId="1076"/>
          <ac:cxnSpMkLst>
            <pc:docMk/>
            <pc:sldMk cId="2158757811" sldId="259"/>
            <ac:cxnSpMk id="89" creationId="{075B10E3-B680-4824-94AF-3DC36D573C37}"/>
          </ac:cxnSpMkLst>
        </pc:cxnChg>
        <pc:cxnChg chg="add mod">
          <ac:chgData name="Paul Bloemers" userId="fe3832ff3b233e04" providerId="LiveId" clId="{AC68D9BD-2AF7-4BCA-892F-AE198182BC94}" dt="2021-11-17T07:55:19.301" v="347" actId="13822"/>
          <ac:cxnSpMkLst>
            <pc:docMk/>
            <pc:sldMk cId="2158757811" sldId="259"/>
            <ac:cxnSpMk id="90" creationId="{8B5210BB-862E-4D67-ACF3-5C528C621878}"/>
          </ac:cxnSpMkLst>
        </pc:cxnChg>
        <pc:cxnChg chg="add mod">
          <ac:chgData name="Paul Bloemers" userId="fe3832ff3b233e04" providerId="LiveId" clId="{AC68D9BD-2AF7-4BCA-892F-AE198182BC94}" dt="2021-11-17T07:55:21.789" v="348" actId="13822"/>
          <ac:cxnSpMkLst>
            <pc:docMk/>
            <pc:sldMk cId="2158757811" sldId="259"/>
            <ac:cxnSpMk id="91" creationId="{D417CE76-1656-41F7-BC9C-0B6AD73C4AB9}"/>
          </ac:cxnSpMkLst>
        </pc:cxnChg>
      </pc:sldChg>
      <pc:sldChg chg="modSp">
        <pc:chgData name="Paul Bloemers" userId="fe3832ff3b233e04" providerId="LiveId" clId="{AC68D9BD-2AF7-4BCA-892F-AE198182BC94}" dt="2021-11-16T07:38:52.850" v="0"/>
        <pc:sldMkLst>
          <pc:docMk/>
          <pc:sldMk cId="442610591" sldId="260"/>
        </pc:sldMkLst>
        <pc:spChg chg="mod">
          <ac:chgData name="Paul Bloemers" userId="fe3832ff3b233e04" providerId="LiveId" clId="{AC68D9BD-2AF7-4BCA-892F-AE198182BC94}" dt="2021-11-16T07:38:52.850" v="0"/>
          <ac:spMkLst>
            <pc:docMk/>
            <pc:sldMk cId="442610591" sldId="260"/>
            <ac:spMk id="2" creationId="{1BD06A62-1E18-4972-AE43-32645FFBD08E}"/>
          </ac:spMkLst>
        </pc:spChg>
      </pc:sldChg>
      <pc:sldChg chg="mod modClrScheme chgLayout">
        <pc:chgData name="Paul Bloemers" userId="fe3832ff3b233e04" providerId="LiveId" clId="{AC68D9BD-2AF7-4BCA-892F-AE198182BC94}" dt="2021-11-22T10:12:09.538" v="1011" actId="700"/>
        <pc:sldMkLst>
          <pc:docMk/>
          <pc:sldMk cId="895329924" sldId="261"/>
        </pc:sldMkLst>
      </pc:sldChg>
      <pc:sldChg chg="addSp delSp modSp mod addAnim delAnim modAnim">
        <pc:chgData name="Paul Bloemers" userId="fe3832ff3b233e04" providerId="LiveId" clId="{AC68D9BD-2AF7-4BCA-892F-AE198182BC94}" dt="2021-11-22T10:02:02.694" v="922" actId="404"/>
        <pc:sldMkLst>
          <pc:docMk/>
          <pc:sldMk cId="30801368" sldId="262"/>
        </pc:sldMkLst>
        <pc:spChg chg="mod">
          <ac:chgData name="Paul Bloemers" userId="fe3832ff3b233e04" providerId="LiveId" clId="{AC68D9BD-2AF7-4BCA-892F-AE198182BC94}" dt="2021-11-16T07:38:52.850" v="0"/>
          <ac:spMkLst>
            <pc:docMk/>
            <pc:sldMk cId="30801368" sldId="262"/>
            <ac:spMk id="2" creationId="{2401D6AC-941F-4967-9718-8C7A9625B61D}"/>
          </ac:spMkLst>
        </pc:spChg>
        <pc:spChg chg="mod">
          <ac:chgData name="Paul Bloemers" userId="fe3832ff3b233e04" providerId="LiveId" clId="{AC68D9BD-2AF7-4BCA-892F-AE198182BC94}" dt="2021-11-22T10:02:02.694" v="922" actId="404"/>
          <ac:spMkLst>
            <pc:docMk/>
            <pc:sldMk cId="30801368" sldId="262"/>
            <ac:spMk id="3" creationId="{5B727452-6265-4236-9CDA-32C03EEBCE23}"/>
          </ac:spMkLst>
        </pc:spChg>
        <pc:spChg chg="mod ord">
          <ac:chgData name="Paul Bloemers" userId="fe3832ff3b233e04" providerId="LiveId" clId="{AC68D9BD-2AF7-4BCA-892F-AE198182BC94}" dt="2021-11-22T09:58:01.701" v="896" actId="166"/>
          <ac:spMkLst>
            <pc:docMk/>
            <pc:sldMk cId="30801368" sldId="262"/>
            <ac:spMk id="6" creationId="{3D6D5217-C76C-4E32-A41F-E97F41B49528}"/>
          </ac:spMkLst>
        </pc:spChg>
        <pc:spChg chg="add del">
          <ac:chgData name="Paul Bloemers" userId="fe3832ff3b233e04" providerId="LiveId" clId="{AC68D9BD-2AF7-4BCA-892F-AE198182BC94}" dt="2021-11-22T09:40:02.130" v="833" actId="21"/>
          <ac:spMkLst>
            <pc:docMk/>
            <pc:sldMk cId="30801368" sldId="262"/>
            <ac:spMk id="48" creationId="{5F74F42C-4A99-4FAE-8611-37C295353E3C}"/>
          </ac:spMkLst>
        </pc:spChg>
        <pc:spChg chg="add del mod">
          <ac:chgData name="Paul Bloemers" userId="fe3832ff3b233e04" providerId="LiveId" clId="{AC68D9BD-2AF7-4BCA-892F-AE198182BC94}" dt="2021-11-22T09:38:11.334" v="806"/>
          <ac:spMkLst>
            <pc:docMk/>
            <pc:sldMk cId="30801368" sldId="262"/>
            <ac:spMk id="49" creationId="{22DF862B-6383-474F-A647-79317525B6FD}"/>
          </ac:spMkLst>
        </pc:spChg>
        <pc:spChg chg="add del mod">
          <ac:chgData name="Paul Bloemers" userId="fe3832ff3b233e04" providerId="LiveId" clId="{AC68D9BD-2AF7-4BCA-892F-AE198182BC94}" dt="2021-11-22T09:38:11.334" v="806"/>
          <ac:spMkLst>
            <pc:docMk/>
            <pc:sldMk cId="30801368" sldId="262"/>
            <ac:spMk id="64" creationId="{43807BAA-39FA-48DF-9E93-A0F9712142A8}"/>
          </ac:spMkLst>
        </pc:spChg>
        <pc:spChg chg="add del mod">
          <ac:chgData name="Paul Bloemers" userId="fe3832ff3b233e04" providerId="LiveId" clId="{AC68D9BD-2AF7-4BCA-892F-AE198182BC94}" dt="2021-11-22T09:38:11.334" v="806"/>
          <ac:spMkLst>
            <pc:docMk/>
            <pc:sldMk cId="30801368" sldId="262"/>
            <ac:spMk id="65" creationId="{252B7700-1CEE-4A82-8C72-2936D5B41D40}"/>
          </ac:spMkLst>
        </pc:spChg>
        <pc:spChg chg="add del mod">
          <ac:chgData name="Paul Bloemers" userId="fe3832ff3b233e04" providerId="LiveId" clId="{AC68D9BD-2AF7-4BCA-892F-AE198182BC94}" dt="2021-11-22T09:38:11.334" v="806"/>
          <ac:spMkLst>
            <pc:docMk/>
            <pc:sldMk cId="30801368" sldId="262"/>
            <ac:spMk id="66" creationId="{A80AB078-F237-4898-85A7-3BE6104498B8}"/>
          </ac:spMkLst>
        </pc:spChg>
        <pc:spChg chg="add del mod">
          <ac:chgData name="Paul Bloemers" userId="fe3832ff3b233e04" providerId="LiveId" clId="{AC68D9BD-2AF7-4BCA-892F-AE198182BC94}" dt="2021-11-22T09:38:11.334" v="806"/>
          <ac:spMkLst>
            <pc:docMk/>
            <pc:sldMk cId="30801368" sldId="262"/>
            <ac:spMk id="67" creationId="{CF15DBF9-A049-4C26-B691-C0E653D93492}"/>
          </ac:spMkLst>
        </pc:spChg>
        <pc:spChg chg="add del mod">
          <ac:chgData name="Paul Bloemers" userId="fe3832ff3b233e04" providerId="LiveId" clId="{AC68D9BD-2AF7-4BCA-892F-AE198182BC94}" dt="2021-11-22T09:38:11.334" v="806"/>
          <ac:spMkLst>
            <pc:docMk/>
            <pc:sldMk cId="30801368" sldId="262"/>
            <ac:spMk id="68" creationId="{862B7F7B-1E71-4428-A706-0ADFA38E3906}"/>
          </ac:spMkLst>
        </pc:spChg>
        <pc:spChg chg="add del mod">
          <ac:chgData name="Paul Bloemers" userId="fe3832ff3b233e04" providerId="LiveId" clId="{AC68D9BD-2AF7-4BCA-892F-AE198182BC94}" dt="2021-11-22T09:38:11.334" v="806"/>
          <ac:spMkLst>
            <pc:docMk/>
            <pc:sldMk cId="30801368" sldId="262"/>
            <ac:spMk id="69" creationId="{DFE9A079-FAFA-4590-937D-E47909674D53}"/>
          </ac:spMkLst>
        </pc:spChg>
        <pc:spChg chg="add del mod">
          <ac:chgData name="Paul Bloemers" userId="fe3832ff3b233e04" providerId="LiveId" clId="{AC68D9BD-2AF7-4BCA-892F-AE198182BC94}" dt="2021-11-22T09:38:11.334" v="806"/>
          <ac:spMkLst>
            <pc:docMk/>
            <pc:sldMk cId="30801368" sldId="262"/>
            <ac:spMk id="70" creationId="{8FAC103F-A8D1-4F67-A5CF-BEB1953C3042}"/>
          </ac:spMkLst>
        </pc:spChg>
        <pc:spChg chg="add del mod">
          <ac:chgData name="Paul Bloemers" userId="fe3832ff3b233e04" providerId="LiveId" clId="{AC68D9BD-2AF7-4BCA-892F-AE198182BC94}" dt="2021-11-22T09:38:11.334" v="806"/>
          <ac:spMkLst>
            <pc:docMk/>
            <pc:sldMk cId="30801368" sldId="262"/>
            <ac:spMk id="71" creationId="{61FF4D7D-6C5A-4A7D-B9F8-6BF69F34594E}"/>
          </ac:spMkLst>
        </pc:spChg>
        <pc:spChg chg="add del mod">
          <ac:chgData name="Paul Bloemers" userId="fe3832ff3b233e04" providerId="LiveId" clId="{AC68D9BD-2AF7-4BCA-892F-AE198182BC94}" dt="2021-11-22T09:38:11.334" v="806"/>
          <ac:spMkLst>
            <pc:docMk/>
            <pc:sldMk cId="30801368" sldId="262"/>
            <ac:spMk id="72" creationId="{18CFC947-00AC-46FC-B1D9-2AAD8D91866B}"/>
          </ac:spMkLst>
        </pc:spChg>
        <pc:spChg chg="add del mod">
          <ac:chgData name="Paul Bloemers" userId="fe3832ff3b233e04" providerId="LiveId" clId="{AC68D9BD-2AF7-4BCA-892F-AE198182BC94}" dt="2021-11-22T09:38:11.334" v="806"/>
          <ac:spMkLst>
            <pc:docMk/>
            <pc:sldMk cId="30801368" sldId="262"/>
            <ac:spMk id="73" creationId="{05FCD890-73DE-4D71-97A6-FEE9EACE14DF}"/>
          </ac:spMkLst>
        </pc:spChg>
        <pc:spChg chg="add del mod">
          <ac:chgData name="Paul Bloemers" userId="fe3832ff3b233e04" providerId="LiveId" clId="{AC68D9BD-2AF7-4BCA-892F-AE198182BC94}" dt="2021-11-22T09:38:11.334" v="806"/>
          <ac:spMkLst>
            <pc:docMk/>
            <pc:sldMk cId="30801368" sldId="262"/>
            <ac:spMk id="74" creationId="{E6D261DC-320B-4DD9-9B24-67625351EB2A}"/>
          </ac:spMkLst>
        </pc:spChg>
        <pc:spChg chg="add del mod">
          <ac:chgData name="Paul Bloemers" userId="fe3832ff3b233e04" providerId="LiveId" clId="{AC68D9BD-2AF7-4BCA-892F-AE198182BC94}" dt="2021-11-22T09:38:11.334" v="806"/>
          <ac:spMkLst>
            <pc:docMk/>
            <pc:sldMk cId="30801368" sldId="262"/>
            <ac:spMk id="75" creationId="{0F96BCAA-BFED-4ABB-B7E8-FB242DECB94B}"/>
          </ac:spMkLst>
        </pc:spChg>
        <pc:spChg chg="add del mod">
          <ac:chgData name="Paul Bloemers" userId="fe3832ff3b233e04" providerId="LiveId" clId="{AC68D9BD-2AF7-4BCA-892F-AE198182BC94}" dt="2021-11-22T09:38:11.334" v="806"/>
          <ac:spMkLst>
            <pc:docMk/>
            <pc:sldMk cId="30801368" sldId="262"/>
            <ac:spMk id="86" creationId="{C3325D0F-92C2-4F22-A93B-2650DD06EE2A}"/>
          </ac:spMkLst>
        </pc:spChg>
        <pc:spChg chg="add del mod">
          <ac:chgData name="Paul Bloemers" userId="fe3832ff3b233e04" providerId="LiveId" clId="{AC68D9BD-2AF7-4BCA-892F-AE198182BC94}" dt="2021-11-22T09:38:11.334" v="806"/>
          <ac:spMkLst>
            <pc:docMk/>
            <pc:sldMk cId="30801368" sldId="262"/>
            <ac:spMk id="90" creationId="{308DBFAC-DC77-4503-993C-574C9481662B}"/>
          </ac:spMkLst>
        </pc:spChg>
        <pc:spChg chg="mod">
          <ac:chgData name="Paul Bloemers" userId="fe3832ff3b233e04" providerId="LiveId" clId="{AC68D9BD-2AF7-4BCA-892F-AE198182BC94}" dt="2021-11-22T09:38:09.458" v="805"/>
          <ac:spMkLst>
            <pc:docMk/>
            <pc:sldMk cId="30801368" sldId="262"/>
            <ac:spMk id="92" creationId="{817D3C85-E90E-4492-ADF3-75F09948980B}"/>
          </ac:spMkLst>
        </pc:spChg>
        <pc:spChg chg="mod">
          <ac:chgData name="Paul Bloemers" userId="fe3832ff3b233e04" providerId="LiveId" clId="{AC68D9BD-2AF7-4BCA-892F-AE198182BC94}" dt="2021-11-22T09:38:09.458" v="805"/>
          <ac:spMkLst>
            <pc:docMk/>
            <pc:sldMk cId="30801368" sldId="262"/>
            <ac:spMk id="93" creationId="{B81B0B69-A37C-4BE0-BEEB-ED49FD90FD44}"/>
          </ac:spMkLst>
        </pc:spChg>
        <pc:spChg chg="add mod">
          <ac:chgData name="Paul Bloemers" userId="fe3832ff3b233e04" providerId="LiveId" clId="{AC68D9BD-2AF7-4BCA-892F-AE198182BC94}" dt="2021-11-22T09:56:46.252" v="870" actId="164"/>
          <ac:spMkLst>
            <pc:docMk/>
            <pc:sldMk cId="30801368" sldId="262"/>
            <ac:spMk id="95" creationId="{166760F1-4435-4182-9069-DF088D6A7826}"/>
          </ac:spMkLst>
        </pc:spChg>
        <pc:spChg chg="add mod">
          <ac:chgData name="Paul Bloemers" userId="fe3832ff3b233e04" providerId="LiveId" clId="{AC68D9BD-2AF7-4BCA-892F-AE198182BC94}" dt="2021-11-22T09:56:46.252" v="870" actId="164"/>
          <ac:spMkLst>
            <pc:docMk/>
            <pc:sldMk cId="30801368" sldId="262"/>
            <ac:spMk id="96" creationId="{01683E92-F59E-4C37-B88B-DFFF6D795F9F}"/>
          </ac:spMkLst>
        </pc:spChg>
        <pc:grpChg chg="add mod ord">
          <ac:chgData name="Paul Bloemers" userId="fe3832ff3b233e04" providerId="LiveId" clId="{AC68D9BD-2AF7-4BCA-892F-AE198182BC94}" dt="2021-11-22T10:00:44.388" v="910" actId="1076"/>
          <ac:grpSpMkLst>
            <pc:docMk/>
            <pc:sldMk cId="30801368" sldId="262"/>
            <ac:grpSpMk id="4" creationId="{0FEC2784-928A-4048-91D9-50209643DA62}"/>
          </ac:grpSpMkLst>
        </pc:grpChg>
        <pc:grpChg chg="add del mod">
          <ac:chgData name="Paul Bloemers" userId="fe3832ff3b233e04" providerId="LiveId" clId="{AC68D9BD-2AF7-4BCA-892F-AE198182BC94}" dt="2021-11-22T09:40:10.840" v="835" actId="1035"/>
          <ac:grpSpMkLst>
            <pc:docMk/>
            <pc:sldMk cId="30801368" sldId="262"/>
            <ac:grpSpMk id="54" creationId="{0AA8D002-8B1B-4860-B1D8-5B2B05D2781B}"/>
          </ac:grpSpMkLst>
        </pc:grpChg>
        <pc:grpChg chg="add del mod">
          <ac:chgData name="Paul Bloemers" userId="fe3832ff3b233e04" providerId="LiveId" clId="{AC68D9BD-2AF7-4BCA-892F-AE198182BC94}" dt="2021-11-22T09:38:11.334" v="806"/>
          <ac:grpSpMkLst>
            <pc:docMk/>
            <pc:sldMk cId="30801368" sldId="262"/>
            <ac:grpSpMk id="91" creationId="{7174289A-CDC2-4BCC-8A89-76A9318675AB}"/>
          </ac:grpSpMkLst>
        </pc:grpChg>
        <pc:grpChg chg="add mod">
          <ac:chgData name="Paul Bloemers" userId="fe3832ff3b233e04" providerId="LiveId" clId="{AC68D9BD-2AF7-4BCA-892F-AE198182BC94}" dt="2021-11-22T10:00:40.284" v="909" actId="1076"/>
          <ac:grpSpMkLst>
            <pc:docMk/>
            <pc:sldMk cId="30801368" sldId="262"/>
            <ac:grpSpMk id="97" creationId="{E9E56791-584A-4EC2-BEDE-597D9555B50F}"/>
          </ac:grpSpMkLst>
        </pc:grpChg>
        <pc:graphicFrameChg chg="mod">
          <ac:chgData name="Paul Bloemers" userId="fe3832ff3b233e04" providerId="LiveId" clId="{AC68D9BD-2AF7-4BCA-892F-AE198182BC94}" dt="2021-11-22T09:37:45.583" v="802" actId="164"/>
          <ac:graphicFrameMkLst>
            <pc:docMk/>
            <pc:sldMk cId="30801368" sldId="262"/>
            <ac:graphicFrameMk id="58" creationId="{EF3A1091-F18E-4A11-A856-BA603AD2772D}"/>
          </ac:graphicFrameMkLst>
        </pc:graphicFrameChg>
        <pc:picChg chg="add mod">
          <ac:chgData name="Paul Bloemers" userId="fe3832ff3b233e04" providerId="LiveId" clId="{AC68D9BD-2AF7-4BCA-892F-AE198182BC94}" dt="2021-11-22T09:38:31.574" v="813" actId="1076"/>
          <ac:picMkLst>
            <pc:docMk/>
            <pc:sldMk cId="30801368" sldId="262"/>
            <ac:picMk id="5" creationId="{BCFA5A0B-4250-4223-BDB4-32A6844AF17F}"/>
          </ac:picMkLst>
        </pc:picChg>
        <pc:cxnChg chg="add mod">
          <ac:chgData name="Paul Bloemers" userId="fe3832ff3b233e04" providerId="LiveId" clId="{AC68D9BD-2AF7-4BCA-892F-AE198182BC94}" dt="2021-11-22T09:41:29.181" v="857" actId="208"/>
          <ac:cxnSpMkLst>
            <pc:docMk/>
            <pc:sldMk cId="30801368" sldId="262"/>
            <ac:cxnSpMk id="8" creationId="{5EF792C0-BC51-449A-AA62-B32A305E05C1}"/>
          </ac:cxnSpMkLst>
        </pc:cxnChg>
        <pc:cxnChg chg="add del mod">
          <ac:chgData name="Paul Bloemers" userId="fe3832ff3b233e04" providerId="LiveId" clId="{AC68D9BD-2AF7-4BCA-892F-AE198182BC94}" dt="2021-11-22T09:38:11.334" v="806"/>
          <ac:cxnSpMkLst>
            <pc:docMk/>
            <pc:sldMk cId="30801368" sldId="262"/>
            <ac:cxnSpMk id="50" creationId="{4D5FE860-9D8E-4729-A37D-8020A34443E6}"/>
          </ac:cxnSpMkLst>
        </pc:cxnChg>
        <pc:cxnChg chg="add del mod">
          <ac:chgData name="Paul Bloemers" userId="fe3832ff3b233e04" providerId="LiveId" clId="{AC68D9BD-2AF7-4BCA-892F-AE198182BC94}" dt="2021-11-22T09:38:11.334" v="806"/>
          <ac:cxnSpMkLst>
            <pc:docMk/>
            <pc:sldMk cId="30801368" sldId="262"/>
            <ac:cxnSpMk id="51" creationId="{7DFFE1BD-8955-411F-81BA-6574BF4BCB46}"/>
          </ac:cxnSpMkLst>
        </pc:cxnChg>
        <pc:cxnChg chg="add del mod">
          <ac:chgData name="Paul Bloemers" userId="fe3832ff3b233e04" providerId="LiveId" clId="{AC68D9BD-2AF7-4BCA-892F-AE198182BC94}" dt="2021-11-22T09:38:11.334" v="806"/>
          <ac:cxnSpMkLst>
            <pc:docMk/>
            <pc:sldMk cId="30801368" sldId="262"/>
            <ac:cxnSpMk id="52" creationId="{D3537CFF-E668-431E-B17F-2B6CBE7530D4}"/>
          </ac:cxnSpMkLst>
        </pc:cxnChg>
        <pc:cxnChg chg="add del mod">
          <ac:chgData name="Paul Bloemers" userId="fe3832ff3b233e04" providerId="LiveId" clId="{AC68D9BD-2AF7-4BCA-892F-AE198182BC94}" dt="2021-11-22T09:38:11.334" v="806"/>
          <ac:cxnSpMkLst>
            <pc:docMk/>
            <pc:sldMk cId="30801368" sldId="262"/>
            <ac:cxnSpMk id="53" creationId="{2458EA53-E953-40B8-8DBD-A709912B1CA9}"/>
          </ac:cxnSpMkLst>
        </pc:cxnChg>
        <pc:cxnChg chg="add del mod">
          <ac:chgData name="Paul Bloemers" userId="fe3832ff3b233e04" providerId="LiveId" clId="{AC68D9BD-2AF7-4BCA-892F-AE198182BC94}" dt="2021-11-22T09:38:11.334" v="806"/>
          <ac:cxnSpMkLst>
            <pc:docMk/>
            <pc:sldMk cId="30801368" sldId="262"/>
            <ac:cxnSpMk id="57" creationId="{5F8DF243-B7E5-494D-A721-EBFDE94464DD}"/>
          </ac:cxnSpMkLst>
        </pc:cxnChg>
        <pc:cxnChg chg="add del mod">
          <ac:chgData name="Paul Bloemers" userId="fe3832ff3b233e04" providerId="LiveId" clId="{AC68D9BD-2AF7-4BCA-892F-AE198182BC94}" dt="2021-11-22T09:38:11.334" v="806"/>
          <ac:cxnSpMkLst>
            <pc:docMk/>
            <pc:sldMk cId="30801368" sldId="262"/>
            <ac:cxnSpMk id="59" creationId="{49BF2528-5A7E-4B32-AC58-9E21A49DA1F9}"/>
          </ac:cxnSpMkLst>
        </pc:cxnChg>
        <pc:cxnChg chg="add del mod">
          <ac:chgData name="Paul Bloemers" userId="fe3832ff3b233e04" providerId="LiveId" clId="{AC68D9BD-2AF7-4BCA-892F-AE198182BC94}" dt="2021-11-22T09:38:11.334" v="806"/>
          <ac:cxnSpMkLst>
            <pc:docMk/>
            <pc:sldMk cId="30801368" sldId="262"/>
            <ac:cxnSpMk id="60" creationId="{B0BB1B79-9900-45E5-9328-A16C819325E3}"/>
          </ac:cxnSpMkLst>
        </pc:cxnChg>
        <pc:cxnChg chg="add del mod">
          <ac:chgData name="Paul Bloemers" userId="fe3832ff3b233e04" providerId="LiveId" clId="{AC68D9BD-2AF7-4BCA-892F-AE198182BC94}" dt="2021-11-22T09:38:11.334" v="806"/>
          <ac:cxnSpMkLst>
            <pc:docMk/>
            <pc:sldMk cId="30801368" sldId="262"/>
            <ac:cxnSpMk id="61" creationId="{08DA3312-E095-4DD0-B38D-66BD9ED32E21}"/>
          </ac:cxnSpMkLst>
        </pc:cxnChg>
        <pc:cxnChg chg="add del mod">
          <ac:chgData name="Paul Bloemers" userId="fe3832ff3b233e04" providerId="LiveId" clId="{AC68D9BD-2AF7-4BCA-892F-AE198182BC94}" dt="2021-11-22T09:38:11.334" v="806"/>
          <ac:cxnSpMkLst>
            <pc:docMk/>
            <pc:sldMk cId="30801368" sldId="262"/>
            <ac:cxnSpMk id="62" creationId="{B7E5DB41-AECF-450F-9E3B-314B1BD33205}"/>
          </ac:cxnSpMkLst>
        </pc:cxnChg>
        <pc:cxnChg chg="add del mod">
          <ac:chgData name="Paul Bloemers" userId="fe3832ff3b233e04" providerId="LiveId" clId="{AC68D9BD-2AF7-4BCA-892F-AE198182BC94}" dt="2021-11-22T09:38:11.334" v="806"/>
          <ac:cxnSpMkLst>
            <pc:docMk/>
            <pc:sldMk cId="30801368" sldId="262"/>
            <ac:cxnSpMk id="63" creationId="{A43DEDBE-0A39-46FF-BAF3-6DD6B14214E6}"/>
          </ac:cxnSpMkLst>
        </pc:cxnChg>
        <pc:cxnChg chg="add del mod">
          <ac:chgData name="Paul Bloemers" userId="fe3832ff3b233e04" providerId="LiveId" clId="{AC68D9BD-2AF7-4BCA-892F-AE198182BC94}" dt="2021-11-22T09:38:11.334" v="806"/>
          <ac:cxnSpMkLst>
            <pc:docMk/>
            <pc:sldMk cId="30801368" sldId="262"/>
            <ac:cxnSpMk id="76" creationId="{67CF0AC6-1502-4C29-8151-1BD6B4F9AC0C}"/>
          </ac:cxnSpMkLst>
        </pc:cxnChg>
        <pc:cxnChg chg="add del mod">
          <ac:chgData name="Paul Bloemers" userId="fe3832ff3b233e04" providerId="LiveId" clId="{AC68D9BD-2AF7-4BCA-892F-AE198182BC94}" dt="2021-11-22T09:38:11.334" v="806"/>
          <ac:cxnSpMkLst>
            <pc:docMk/>
            <pc:sldMk cId="30801368" sldId="262"/>
            <ac:cxnSpMk id="77" creationId="{193D302E-35DA-4BC4-915D-5B5D0A03780E}"/>
          </ac:cxnSpMkLst>
        </pc:cxnChg>
        <pc:cxnChg chg="add del mod">
          <ac:chgData name="Paul Bloemers" userId="fe3832ff3b233e04" providerId="LiveId" clId="{AC68D9BD-2AF7-4BCA-892F-AE198182BC94}" dt="2021-11-22T09:38:11.334" v="806"/>
          <ac:cxnSpMkLst>
            <pc:docMk/>
            <pc:sldMk cId="30801368" sldId="262"/>
            <ac:cxnSpMk id="78" creationId="{9BA93A12-D93D-4FF8-BE90-6016AE4C461C}"/>
          </ac:cxnSpMkLst>
        </pc:cxnChg>
        <pc:cxnChg chg="add del mod">
          <ac:chgData name="Paul Bloemers" userId="fe3832ff3b233e04" providerId="LiveId" clId="{AC68D9BD-2AF7-4BCA-892F-AE198182BC94}" dt="2021-11-22T09:38:11.334" v="806"/>
          <ac:cxnSpMkLst>
            <pc:docMk/>
            <pc:sldMk cId="30801368" sldId="262"/>
            <ac:cxnSpMk id="79" creationId="{508551FF-6DF3-4954-9DF2-4719B3DA6AEF}"/>
          </ac:cxnSpMkLst>
        </pc:cxnChg>
        <pc:cxnChg chg="add del mod">
          <ac:chgData name="Paul Bloemers" userId="fe3832ff3b233e04" providerId="LiveId" clId="{AC68D9BD-2AF7-4BCA-892F-AE198182BC94}" dt="2021-11-22T09:38:11.334" v="806"/>
          <ac:cxnSpMkLst>
            <pc:docMk/>
            <pc:sldMk cId="30801368" sldId="262"/>
            <ac:cxnSpMk id="80" creationId="{6FB38798-880B-4694-BC32-7BD027AC6E3E}"/>
          </ac:cxnSpMkLst>
        </pc:cxnChg>
        <pc:cxnChg chg="add del mod">
          <ac:chgData name="Paul Bloemers" userId="fe3832ff3b233e04" providerId="LiveId" clId="{AC68D9BD-2AF7-4BCA-892F-AE198182BC94}" dt="2021-11-22T09:38:11.334" v="806"/>
          <ac:cxnSpMkLst>
            <pc:docMk/>
            <pc:sldMk cId="30801368" sldId="262"/>
            <ac:cxnSpMk id="81" creationId="{E5C37E3F-D7C0-4B15-87B8-F9560CDFC8C8}"/>
          </ac:cxnSpMkLst>
        </pc:cxnChg>
        <pc:cxnChg chg="add del mod">
          <ac:chgData name="Paul Bloemers" userId="fe3832ff3b233e04" providerId="LiveId" clId="{AC68D9BD-2AF7-4BCA-892F-AE198182BC94}" dt="2021-11-22T09:38:11.334" v="806"/>
          <ac:cxnSpMkLst>
            <pc:docMk/>
            <pc:sldMk cId="30801368" sldId="262"/>
            <ac:cxnSpMk id="82" creationId="{030FEB6B-1CB0-4298-9809-9661568161AC}"/>
          </ac:cxnSpMkLst>
        </pc:cxnChg>
        <pc:cxnChg chg="add del mod">
          <ac:chgData name="Paul Bloemers" userId="fe3832ff3b233e04" providerId="LiveId" clId="{AC68D9BD-2AF7-4BCA-892F-AE198182BC94}" dt="2021-11-22T09:38:11.334" v="806"/>
          <ac:cxnSpMkLst>
            <pc:docMk/>
            <pc:sldMk cId="30801368" sldId="262"/>
            <ac:cxnSpMk id="83" creationId="{96E0F279-60F6-4328-AA58-FCC6BF7BAF63}"/>
          </ac:cxnSpMkLst>
        </pc:cxnChg>
        <pc:cxnChg chg="add del mod">
          <ac:chgData name="Paul Bloemers" userId="fe3832ff3b233e04" providerId="LiveId" clId="{AC68D9BD-2AF7-4BCA-892F-AE198182BC94}" dt="2021-11-22T09:38:11.334" v="806"/>
          <ac:cxnSpMkLst>
            <pc:docMk/>
            <pc:sldMk cId="30801368" sldId="262"/>
            <ac:cxnSpMk id="84" creationId="{5CF44124-1F2C-46AE-B0ED-91082A386D95}"/>
          </ac:cxnSpMkLst>
        </pc:cxnChg>
        <pc:cxnChg chg="add del mod">
          <ac:chgData name="Paul Bloemers" userId="fe3832ff3b233e04" providerId="LiveId" clId="{AC68D9BD-2AF7-4BCA-892F-AE198182BC94}" dt="2021-11-22T09:38:11.334" v="806"/>
          <ac:cxnSpMkLst>
            <pc:docMk/>
            <pc:sldMk cId="30801368" sldId="262"/>
            <ac:cxnSpMk id="85" creationId="{55715377-88DD-4AD7-A9E0-EFCFE3DEF507}"/>
          </ac:cxnSpMkLst>
        </pc:cxnChg>
        <pc:cxnChg chg="add del mod">
          <ac:chgData name="Paul Bloemers" userId="fe3832ff3b233e04" providerId="LiveId" clId="{AC68D9BD-2AF7-4BCA-892F-AE198182BC94}" dt="2021-11-22T09:38:11.334" v="806"/>
          <ac:cxnSpMkLst>
            <pc:docMk/>
            <pc:sldMk cId="30801368" sldId="262"/>
            <ac:cxnSpMk id="87" creationId="{75C756F4-B46C-4BB7-A046-9D1A12275695}"/>
          </ac:cxnSpMkLst>
        </pc:cxnChg>
        <pc:cxnChg chg="add del mod">
          <ac:chgData name="Paul Bloemers" userId="fe3832ff3b233e04" providerId="LiveId" clId="{AC68D9BD-2AF7-4BCA-892F-AE198182BC94}" dt="2021-11-22T09:38:11.334" v="806"/>
          <ac:cxnSpMkLst>
            <pc:docMk/>
            <pc:sldMk cId="30801368" sldId="262"/>
            <ac:cxnSpMk id="88" creationId="{235A6BF4-B2AF-4CC0-A71C-791ADED93D58}"/>
          </ac:cxnSpMkLst>
        </pc:cxnChg>
        <pc:cxnChg chg="add del mod">
          <ac:chgData name="Paul Bloemers" userId="fe3832ff3b233e04" providerId="LiveId" clId="{AC68D9BD-2AF7-4BCA-892F-AE198182BC94}" dt="2021-11-22T09:38:11.334" v="806"/>
          <ac:cxnSpMkLst>
            <pc:docMk/>
            <pc:sldMk cId="30801368" sldId="262"/>
            <ac:cxnSpMk id="89" creationId="{622BDF5E-6ADD-4C14-863F-476E6679A197}"/>
          </ac:cxnSpMkLst>
        </pc:cxnChg>
      </pc:sldChg>
      <pc:sldChg chg="modSp">
        <pc:chgData name="Paul Bloemers" userId="fe3832ff3b233e04" providerId="LiveId" clId="{AC68D9BD-2AF7-4BCA-892F-AE198182BC94}" dt="2021-11-16T07:38:52.850" v="0"/>
        <pc:sldMkLst>
          <pc:docMk/>
          <pc:sldMk cId="593889797" sldId="263"/>
        </pc:sldMkLst>
        <pc:spChg chg="mod">
          <ac:chgData name="Paul Bloemers" userId="fe3832ff3b233e04" providerId="LiveId" clId="{AC68D9BD-2AF7-4BCA-892F-AE198182BC94}" dt="2021-11-16T07:38:52.850" v="0"/>
          <ac:spMkLst>
            <pc:docMk/>
            <pc:sldMk cId="593889797" sldId="263"/>
            <ac:spMk id="2" creationId="{1C64CF83-1855-4079-B0F3-FA5CF590D829}"/>
          </ac:spMkLst>
        </pc:spChg>
        <pc:spChg chg="mod">
          <ac:chgData name="Paul Bloemers" userId="fe3832ff3b233e04" providerId="LiveId" clId="{AC68D9BD-2AF7-4BCA-892F-AE198182BC94}" dt="2021-11-16T07:38:52.850" v="0"/>
          <ac:spMkLst>
            <pc:docMk/>
            <pc:sldMk cId="593889797" sldId="263"/>
            <ac:spMk id="3" creationId="{2C3FE335-DEF6-462D-BC0F-D8F40BA6BF9B}"/>
          </ac:spMkLst>
        </pc:spChg>
      </pc:sldChg>
      <pc:sldChg chg="addSp modSp mod modAnim">
        <pc:chgData name="Paul Bloemers" userId="fe3832ff3b233e04" providerId="LiveId" clId="{AC68D9BD-2AF7-4BCA-892F-AE198182BC94}" dt="2021-11-22T10:09:49.803" v="1010"/>
        <pc:sldMkLst>
          <pc:docMk/>
          <pc:sldMk cId="1268198630" sldId="264"/>
        </pc:sldMkLst>
        <pc:spChg chg="mod">
          <ac:chgData name="Paul Bloemers" userId="fe3832ff3b233e04" providerId="LiveId" clId="{AC68D9BD-2AF7-4BCA-892F-AE198182BC94}" dt="2021-11-16T07:38:52.941" v="1" actId="27636"/>
          <ac:spMkLst>
            <pc:docMk/>
            <pc:sldMk cId="1268198630" sldId="264"/>
            <ac:spMk id="2" creationId="{0A9F012A-249E-4D75-A2F4-3C0E087D8C8D}"/>
          </ac:spMkLst>
        </pc:spChg>
        <pc:spChg chg="add mod">
          <ac:chgData name="Paul Bloemers" userId="fe3832ff3b233e04" providerId="LiveId" clId="{AC68D9BD-2AF7-4BCA-892F-AE198182BC94}" dt="2021-11-22T10:05:26.451" v="975" actId="164"/>
          <ac:spMkLst>
            <pc:docMk/>
            <pc:sldMk cId="1268198630" sldId="264"/>
            <ac:spMk id="8" creationId="{3A295E5A-9A2B-4114-AC40-F12BB60487F1}"/>
          </ac:spMkLst>
        </pc:spChg>
        <pc:spChg chg="add mod">
          <ac:chgData name="Paul Bloemers" userId="fe3832ff3b233e04" providerId="LiveId" clId="{AC68D9BD-2AF7-4BCA-892F-AE198182BC94}" dt="2021-11-22T10:05:56.172" v="979" actId="1076"/>
          <ac:spMkLst>
            <pc:docMk/>
            <pc:sldMk cId="1268198630" sldId="264"/>
            <ac:spMk id="9" creationId="{06FC2FD3-90D0-4354-AB46-68D3B09796F4}"/>
          </ac:spMkLst>
        </pc:spChg>
        <pc:spChg chg="mod">
          <ac:chgData name="Paul Bloemers" userId="fe3832ff3b233e04" providerId="LiveId" clId="{AC68D9BD-2AF7-4BCA-892F-AE198182BC94}" dt="2021-11-22T10:06:34.491" v="989" actId="14100"/>
          <ac:spMkLst>
            <pc:docMk/>
            <pc:sldMk cId="1268198630" sldId="264"/>
            <ac:spMk id="17" creationId="{A94EB64F-F6B1-4ED7-BDED-2340937B0C7B}"/>
          </ac:spMkLst>
        </pc:spChg>
        <pc:spChg chg="mod">
          <ac:chgData name="Paul Bloemers" userId="fe3832ff3b233e04" providerId="LiveId" clId="{AC68D9BD-2AF7-4BCA-892F-AE198182BC94}" dt="2021-11-22T10:06:47.955" v="992" actId="1076"/>
          <ac:spMkLst>
            <pc:docMk/>
            <pc:sldMk cId="1268198630" sldId="264"/>
            <ac:spMk id="21" creationId="{248409B4-41FB-45EB-9E1E-9B8BFB58FBC0}"/>
          </ac:spMkLst>
        </pc:spChg>
        <pc:grpChg chg="add mod">
          <ac:chgData name="Paul Bloemers" userId="fe3832ff3b233e04" providerId="LiveId" clId="{AC68D9BD-2AF7-4BCA-892F-AE198182BC94}" dt="2021-11-22T10:06:00.332" v="980" actId="1076"/>
          <ac:grpSpMkLst>
            <pc:docMk/>
            <pc:sldMk cId="1268198630" sldId="264"/>
            <ac:grpSpMk id="10" creationId="{31F03A07-D1EF-4A83-94D1-E637C8410E86}"/>
          </ac:grpSpMkLst>
        </pc:grpChg>
        <pc:grpChg chg="add mod">
          <ac:chgData name="Paul Bloemers" userId="fe3832ff3b233e04" providerId="LiveId" clId="{AC68D9BD-2AF7-4BCA-892F-AE198182BC94}" dt="2021-11-22T10:06:58.315" v="993" actId="1076"/>
          <ac:grpSpMkLst>
            <pc:docMk/>
            <pc:sldMk cId="1268198630" sldId="264"/>
            <ac:grpSpMk id="16" creationId="{D8718139-F750-430E-8E30-10EE6760CC5A}"/>
          </ac:grpSpMkLst>
        </pc:grpChg>
        <pc:graphicFrameChg chg="mod">
          <ac:chgData name="Paul Bloemers" userId="fe3832ff3b233e04" providerId="LiveId" clId="{AC68D9BD-2AF7-4BCA-892F-AE198182BC94}" dt="2021-11-22T10:03:56.156" v="924" actId="1076"/>
          <ac:graphicFrameMkLst>
            <pc:docMk/>
            <pc:sldMk cId="1268198630" sldId="264"/>
            <ac:graphicFrameMk id="19" creationId="{A0C09CFE-B646-4C49-88F0-02A6C8F86C8A}"/>
          </ac:graphicFrameMkLst>
        </pc:graphicFrameChg>
      </pc:sldChg>
      <pc:sldChg chg="modSp mod">
        <pc:chgData name="Paul Bloemers" userId="fe3832ff3b233e04" providerId="LiveId" clId="{AC68D9BD-2AF7-4BCA-892F-AE198182BC94}" dt="2021-11-16T07:38:52.954" v="2" actId="27636"/>
        <pc:sldMkLst>
          <pc:docMk/>
          <pc:sldMk cId="3113055916" sldId="265"/>
        </pc:sldMkLst>
        <pc:spChg chg="mod">
          <ac:chgData name="Paul Bloemers" userId="fe3832ff3b233e04" providerId="LiveId" clId="{AC68D9BD-2AF7-4BCA-892F-AE198182BC94}" dt="2021-11-16T07:38:52.850" v="0"/>
          <ac:spMkLst>
            <pc:docMk/>
            <pc:sldMk cId="3113055916" sldId="265"/>
            <ac:spMk id="2" creationId="{E2779E9B-39D8-4F73-A121-E789CD61F92F}"/>
          </ac:spMkLst>
        </pc:spChg>
        <pc:spChg chg="mod">
          <ac:chgData name="Paul Bloemers" userId="fe3832ff3b233e04" providerId="LiveId" clId="{AC68D9BD-2AF7-4BCA-892F-AE198182BC94}" dt="2021-11-16T07:38:52.954" v="2" actId="27636"/>
          <ac:spMkLst>
            <pc:docMk/>
            <pc:sldMk cId="3113055916" sldId="265"/>
            <ac:spMk id="3" creationId="{0165C997-E5E4-40AB-A08A-963C0DB62C3D}"/>
          </ac:spMkLst>
        </pc:spChg>
      </pc:sldChg>
      <pc:sldChg chg="modSp mod">
        <pc:chgData name="Paul Bloemers" userId="fe3832ff3b233e04" providerId="LiveId" clId="{AC68D9BD-2AF7-4BCA-892F-AE198182BC94}" dt="2021-11-16T07:38:52.958" v="4" actId="27636"/>
        <pc:sldMkLst>
          <pc:docMk/>
          <pc:sldMk cId="2369511380" sldId="266"/>
        </pc:sldMkLst>
        <pc:spChg chg="mod">
          <ac:chgData name="Paul Bloemers" userId="fe3832ff3b233e04" providerId="LiveId" clId="{AC68D9BD-2AF7-4BCA-892F-AE198182BC94}" dt="2021-11-16T07:38:52.850" v="0"/>
          <ac:spMkLst>
            <pc:docMk/>
            <pc:sldMk cId="2369511380" sldId="266"/>
            <ac:spMk id="2" creationId="{B2155074-B103-4B11-A700-3316D20B5CAB}"/>
          </ac:spMkLst>
        </pc:spChg>
        <pc:spChg chg="mod">
          <ac:chgData name="Paul Bloemers" userId="fe3832ff3b233e04" providerId="LiveId" clId="{AC68D9BD-2AF7-4BCA-892F-AE198182BC94}" dt="2021-11-16T07:38:52.957" v="3" actId="27636"/>
          <ac:spMkLst>
            <pc:docMk/>
            <pc:sldMk cId="2369511380" sldId="266"/>
            <ac:spMk id="11" creationId="{840ADF1B-8431-461C-A334-CF10A044F96E}"/>
          </ac:spMkLst>
        </pc:spChg>
        <pc:spChg chg="mod">
          <ac:chgData name="Paul Bloemers" userId="fe3832ff3b233e04" providerId="LiveId" clId="{AC68D9BD-2AF7-4BCA-892F-AE198182BC94}" dt="2021-11-16T07:38:52.958" v="4" actId="27636"/>
          <ac:spMkLst>
            <pc:docMk/>
            <pc:sldMk cId="2369511380" sldId="266"/>
            <ac:spMk id="12" creationId="{AEA5576F-0D38-41B8-8455-20AA60C5E0D5}"/>
          </ac:spMkLst>
        </pc:spChg>
      </pc:sldChg>
      <pc:sldMasterChg chg="modSldLayout">
        <pc:chgData name="Paul Bloemers" userId="fe3832ff3b233e04" providerId="LiveId" clId="{AC68D9BD-2AF7-4BCA-892F-AE198182BC94}" dt="2021-11-16T07:38:52.850" v="0"/>
        <pc:sldMasterMkLst>
          <pc:docMk/>
          <pc:sldMasterMk cId="2368189193" sldId="2147483673"/>
        </pc:sldMasterMkLst>
        <pc:sldLayoutChg chg="delSp">
          <pc:chgData name="Paul Bloemers" userId="fe3832ff3b233e04" providerId="LiveId" clId="{AC68D9BD-2AF7-4BCA-892F-AE198182BC94}" dt="2021-11-16T07:38:52.850" v="0"/>
          <pc:sldLayoutMkLst>
            <pc:docMk/>
            <pc:sldMasterMk cId="2368189193" sldId="2147483673"/>
            <pc:sldLayoutMk cId="3431301205" sldId="2147483685"/>
          </pc:sldLayoutMkLst>
          <pc:spChg chg="del">
            <ac:chgData name="Paul Bloemers" userId="fe3832ff3b233e04" providerId="LiveId" clId="{AC68D9BD-2AF7-4BCA-892F-AE198182BC94}" dt="2021-11-16T07:38:52.850" v="0"/>
            <ac:spMkLst>
              <pc:docMk/>
              <pc:sldMasterMk cId="2368189193" sldId="2147483673"/>
              <pc:sldLayoutMk cId="3431301205" sldId="2147483685"/>
              <ac:spMk id="4" creationId="{00000000-0000-0000-0000-000000000000}"/>
            </ac:spMkLst>
          </pc:spChg>
          <pc:spChg chg="del">
            <ac:chgData name="Paul Bloemers" userId="fe3832ff3b233e04" providerId="LiveId" clId="{AC68D9BD-2AF7-4BCA-892F-AE198182BC94}" dt="2021-11-16T07:38:52.850" v="0"/>
            <ac:spMkLst>
              <pc:docMk/>
              <pc:sldMasterMk cId="2368189193" sldId="2147483673"/>
              <pc:sldLayoutMk cId="3431301205" sldId="2147483685"/>
              <ac:spMk id="7" creationId="{00000000-0000-0000-0000-000000000000}"/>
            </ac:spMkLst>
          </pc:spChg>
          <pc:spChg chg="del">
            <ac:chgData name="Paul Bloemers" userId="fe3832ff3b233e04" providerId="LiveId" clId="{AC68D9BD-2AF7-4BCA-892F-AE198182BC94}" dt="2021-11-16T07:38:52.850" v="0"/>
            <ac:spMkLst>
              <pc:docMk/>
              <pc:sldMasterMk cId="2368189193" sldId="2147483673"/>
              <pc:sldLayoutMk cId="3431301205" sldId="2147483685"/>
              <ac:spMk id="8" creationId="{00000000-0000-0000-0000-000000000000}"/>
            </ac:spMkLst>
          </pc:spChg>
          <pc:spChg chg="del">
            <ac:chgData name="Paul Bloemers" userId="fe3832ff3b233e04" providerId="LiveId" clId="{AC68D9BD-2AF7-4BCA-892F-AE198182BC94}" dt="2021-11-16T07:38:52.850" v="0"/>
            <ac:spMkLst>
              <pc:docMk/>
              <pc:sldMasterMk cId="2368189193" sldId="2147483673"/>
              <pc:sldLayoutMk cId="3431301205" sldId="2147483685"/>
              <ac:spMk id="9" creationId="{00000000-0000-0000-0000-000000000000}"/>
            </ac:spMkLst>
          </pc:spChg>
          <pc:spChg chg="del">
            <ac:chgData name="Paul Bloemers" userId="fe3832ff3b233e04" providerId="LiveId" clId="{AC68D9BD-2AF7-4BCA-892F-AE198182BC94}" dt="2021-11-16T07:38:52.850" v="0"/>
            <ac:spMkLst>
              <pc:docMk/>
              <pc:sldMasterMk cId="2368189193" sldId="2147483673"/>
              <pc:sldLayoutMk cId="3431301205" sldId="2147483685"/>
              <ac:spMk id="10" creationId="{00000000-0000-0000-0000-000000000000}"/>
            </ac:spMkLst>
          </pc:spChg>
          <pc:spChg chg="del">
            <ac:chgData name="Paul Bloemers" userId="fe3832ff3b233e04" providerId="LiveId" clId="{AC68D9BD-2AF7-4BCA-892F-AE198182BC94}" dt="2021-11-16T07:38:52.850" v="0"/>
            <ac:spMkLst>
              <pc:docMk/>
              <pc:sldMasterMk cId="2368189193" sldId="2147483673"/>
              <pc:sldLayoutMk cId="3431301205" sldId="2147483685"/>
              <ac:spMk id="11" creationId="{00000000-0000-0000-0000-000000000000}"/>
            </ac:spMkLst>
          </pc:spChg>
          <pc:spChg chg="del">
            <ac:chgData name="Paul Bloemers" userId="fe3832ff3b233e04" providerId="LiveId" clId="{AC68D9BD-2AF7-4BCA-892F-AE198182BC94}" dt="2021-11-16T07:38:52.850" v="0"/>
            <ac:spMkLst>
              <pc:docMk/>
              <pc:sldMasterMk cId="2368189193" sldId="2147483673"/>
              <pc:sldLayoutMk cId="3431301205" sldId="2147483685"/>
              <ac:spMk id="12" creationId="{00000000-0000-0000-0000-000000000000}"/>
            </ac:spMkLst>
          </pc:spChg>
          <pc:spChg chg="del">
            <ac:chgData name="Paul Bloemers" userId="fe3832ff3b233e04" providerId="LiveId" clId="{AC68D9BD-2AF7-4BCA-892F-AE198182BC94}" dt="2021-11-16T07:38:52.850" v="0"/>
            <ac:spMkLst>
              <pc:docMk/>
              <pc:sldMasterMk cId="2368189193" sldId="2147483673"/>
              <pc:sldLayoutMk cId="3431301205" sldId="2147483685"/>
              <ac:spMk id="13" creationId="{00000000-0000-0000-0000-000000000000}"/>
            </ac:spMkLst>
          </pc:spChg>
          <pc:spChg chg="del">
            <ac:chgData name="Paul Bloemers" userId="fe3832ff3b233e04" providerId="LiveId" clId="{AC68D9BD-2AF7-4BCA-892F-AE198182BC94}" dt="2021-11-16T07:38:52.850" v="0"/>
            <ac:spMkLst>
              <pc:docMk/>
              <pc:sldMasterMk cId="2368189193" sldId="2147483673"/>
              <pc:sldLayoutMk cId="3431301205" sldId="2147483685"/>
              <ac:spMk id="14" creationId="{00000000-0000-0000-0000-000000000000}"/>
            </ac:spMkLst>
          </pc:spChg>
          <pc:spChg chg="del">
            <ac:chgData name="Paul Bloemers" userId="fe3832ff3b233e04" providerId="LiveId" clId="{AC68D9BD-2AF7-4BCA-892F-AE198182BC94}" dt="2021-11-16T07:38:52.850" v="0"/>
            <ac:spMkLst>
              <pc:docMk/>
              <pc:sldMasterMk cId="2368189193" sldId="2147483673"/>
              <pc:sldLayoutMk cId="3431301205" sldId="2147483685"/>
              <ac:spMk id="15" creationId="{00000000-0000-0000-0000-000000000000}"/>
            </ac:spMkLst>
          </pc:spChg>
          <pc:spChg chg="del">
            <ac:chgData name="Paul Bloemers" userId="fe3832ff3b233e04" providerId="LiveId" clId="{AC68D9BD-2AF7-4BCA-892F-AE198182BC94}" dt="2021-11-16T07:38:52.850" v="0"/>
            <ac:spMkLst>
              <pc:docMk/>
              <pc:sldMasterMk cId="2368189193" sldId="2147483673"/>
              <pc:sldLayoutMk cId="3431301205" sldId="2147483685"/>
              <ac:spMk id="16" creationId="{00000000-0000-0000-0000-000000000000}"/>
            </ac:spMkLst>
          </pc:spChg>
          <pc:spChg chg="del">
            <ac:chgData name="Paul Bloemers" userId="fe3832ff3b233e04" providerId="LiveId" clId="{AC68D9BD-2AF7-4BCA-892F-AE198182BC94}" dt="2021-11-16T07:38:52.850" v="0"/>
            <ac:spMkLst>
              <pc:docMk/>
              <pc:sldMasterMk cId="2368189193" sldId="2147483673"/>
              <pc:sldLayoutMk cId="3431301205" sldId="2147483685"/>
              <ac:spMk id="17" creationId="{00000000-0000-0000-0000-000000000000}"/>
            </ac:spMkLst>
          </pc:spChg>
          <pc:spChg chg="del">
            <ac:chgData name="Paul Bloemers" userId="fe3832ff3b233e04" providerId="LiveId" clId="{AC68D9BD-2AF7-4BCA-892F-AE198182BC94}" dt="2021-11-16T07:38:52.850" v="0"/>
            <ac:spMkLst>
              <pc:docMk/>
              <pc:sldMasterMk cId="2368189193" sldId="2147483673"/>
              <pc:sldLayoutMk cId="3431301205" sldId="2147483685"/>
              <ac:spMk id="26" creationId="{00000000-0000-0000-0000-000000000000}"/>
            </ac:spMkLst>
          </pc:spChg>
          <pc:spChg chg="del">
            <ac:chgData name="Paul Bloemers" userId="fe3832ff3b233e04" providerId="LiveId" clId="{AC68D9BD-2AF7-4BCA-892F-AE198182BC94}" dt="2021-11-16T07:38:52.850" v="0"/>
            <ac:spMkLst>
              <pc:docMk/>
              <pc:sldMasterMk cId="2368189193" sldId="2147483673"/>
              <pc:sldLayoutMk cId="3431301205" sldId="2147483685"/>
              <ac:spMk id="43" creationId="{00000000-0000-0000-0000-000000000000}"/>
            </ac:spMkLst>
          </pc:spChg>
          <pc:spChg chg="del">
            <ac:chgData name="Paul Bloemers" userId="fe3832ff3b233e04" providerId="LiveId" clId="{AC68D9BD-2AF7-4BCA-892F-AE198182BC94}" dt="2021-11-16T07:38:52.850" v="0"/>
            <ac:spMkLst>
              <pc:docMk/>
              <pc:sldMasterMk cId="2368189193" sldId="2147483673"/>
              <pc:sldLayoutMk cId="3431301205" sldId="2147483685"/>
              <ac:spMk id="44" creationId="{00000000-0000-0000-0000-000000000000}"/>
            </ac:spMkLst>
          </pc:spChg>
          <pc:spChg chg="del">
            <ac:chgData name="Paul Bloemers" userId="fe3832ff3b233e04" providerId="LiveId" clId="{AC68D9BD-2AF7-4BCA-892F-AE198182BC94}" dt="2021-11-16T07:38:52.850" v="0"/>
            <ac:spMkLst>
              <pc:docMk/>
              <pc:sldMasterMk cId="2368189193" sldId="2147483673"/>
              <pc:sldLayoutMk cId="3431301205" sldId="2147483685"/>
              <ac:spMk id="45" creationId="{00000000-0000-0000-0000-000000000000}"/>
            </ac:spMkLst>
          </pc:spChg>
          <pc:spChg chg="del">
            <ac:chgData name="Paul Bloemers" userId="fe3832ff3b233e04" providerId="LiveId" clId="{AC68D9BD-2AF7-4BCA-892F-AE198182BC94}" dt="2021-11-16T07:38:52.850" v="0"/>
            <ac:spMkLst>
              <pc:docMk/>
              <pc:sldMasterMk cId="2368189193" sldId="2147483673"/>
              <pc:sldLayoutMk cId="3431301205" sldId="2147483685"/>
              <ac:spMk id="46" creationId="{00000000-0000-0000-0000-000000000000}"/>
            </ac:spMkLst>
          </pc:spChg>
          <pc:spChg chg="del">
            <ac:chgData name="Paul Bloemers" userId="fe3832ff3b233e04" providerId="LiveId" clId="{AC68D9BD-2AF7-4BCA-892F-AE198182BC94}" dt="2021-11-16T07:38:52.850" v="0"/>
            <ac:spMkLst>
              <pc:docMk/>
              <pc:sldMasterMk cId="2368189193" sldId="2147483673"/>
              <pc:sldLayoutMk cId="3431301205" sldId="2147483685"/>
              <ac:spMk id="47" creationId="{00000000-0000-0000-0000-000000000000}"/>
            </ac:spMkLst>
          </pc:spChg>
          <pc:spChg chg="del">
            <ac:chgData name="Paul Bloemers" userId="fe3832ff3b233e04" providerId="LiveId" clId="{AC68D9BD-2AF7-4BCA-892F-AE198182BC94}" dt="2021-11-16T07:38:52.850" v="0"/>
            <ac:spMkLst>
              <pc:docMk/>
              <pc:sldMasterMk cId="2368189193" sldId="2147483673"/>
              <pc:sldLayoutMk cId="3431301205" sldId="2147483685"/>
              <ac:spMk id="48" creationId="{00000000-0000-0000-0000-000000000000}"/>
            </ac:spMkLst>
          </pc:spChg>
          <pc:spChg chg="del">
            <ac:chgData name="Paul Bloemers" userId="fe3832ff3b233e04" providerId="LiveId" clId="{AC68D9BD-2AF7-4BCA-892F-AE198182BC94}" dt="2021-11-16T07:38:52.850" v="0"/>
            <ac:spMkLst>
              <pc:docMk/>
              <pc:sldMasterMk cId="2368189193" sldId="2147483673"/>
              <pc:sldLayoutMk cId="3431301205" sldId="2147483685"/>
              <ac:spMk id="49" creationId="{00000000-0000-0000-0000-000000000000}"/>
            </ac:spMkLst>
          </pc:spChg>
          <pc:spChg chg="del">
            <ac:chgData name="Paul Bloemers" userId="fe3832ff3b233e04" providerId="LiveId" clId="{AC68D9BD-2AF7-4BCA-892F-AE198182BC94}" dt="2021-11-16T07:38:52.850" v="0"/>
            <ac:spMkLst>
              <pc:docMk/>
              <pc:sldMasterMk cId="2368189193" sldId="2147483673"/>
              <pc:sldLayoutMk cId="3431301205" sldId="2147483685"/>
              <ac:spMk id="53" creationId="{00000000-0000-0000-0000-000000000000}"/>
            </ac:spMkLst>
          </pc:spChg>
          <pc:spChg chg="del">
            <ac:chgData name="Paul Bloemers" userId="fe3832ff3b233e04" providerId="LiveId" clId="{AC68D9BD-2AF7-4BCA-892F-AE198182BC94}" dt="2021-11-16T07:38:52.850" v="0"/>
            <ac:spMkLst>
              <pc:docMk/>
              <pc:sldMasterMk cId="2368189193" sldId="2147483673"/>
              <pc:sldLayoutMk cId="3431301205" sldId="2147483685"/>
              <ac:spMk id="55" creationId="{00000000-0000-0000-0000-000000000000}"/>
            </ac:spMkLst>
          </pc:spChg>
          <pc:spChg chg="del">
            <ac:chgData name="Paul Bloemers" userId="fe3832ff3b233e04" providerId="LiveId" clId="{AC68D9BD-2AF7-4BCA-892F-AE198182BC94}" dt="2021-11-16T07:38:52.850" v="0"/>
            <ac:spMkLst>
              <pc:docMk/>
              <pc:sldMasterMk cId="2368189193" sldId="2147483673"/>
              <pc:sldLayoutMk cId="3431301205" sldId="2147483685"/>
              <ac:spMk id="61" creationId="{00000000-0000-0000-0000-000000000000}"/>
            </ac:spMkLst>
          </pc:sp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'[grafieken maken.xlsm]Lorenzcurve verzonnen'!$G$1</c:f>
              <c:strCache>
                <c:ptCount val="1"/>
                <c:pt idx="0">
                  <c:v>Gelijk inkomen (cumulatief %)</c:v>
                </c:pt>
              </c:strCache>
            </c:strRef>
          </c:tx>
          <c:spPr>
            <a:ln w="22225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'[grafieken maken.xlsm]Lorenzcurve verzonnen'!$F$2:$F$7</c:f>
              <c:numCache>
                <c:formatCode>General</c:formatCode>
                <c:ptCount val="6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</c:numCache>
            </c:numRef>
          </c:cat>
          <c:val>
            <c:numRef>
              <c:f>'[grafieken maken.xlsm]Lorenzcurve verzonnen'!$G$2:$G$7</c:f>
              <c:numCache>
                <c:formatCode>General</c:formatCode>
                <c:ptCount val="6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5B9-4EE7-83EB-E8195CBA7F54}"/>
            </c:ext>
          </c:extLst>
        </c:ser>
        <c:ser>
          <c:idx val="1"/>
          <c:order val="1"/>
          <c:tx>
            <c:strRef>
              <c:f>'[grafieken maken.xlsm]Lorenzcurve verzonnen'!$H$1</c:f>
              <c:strCache>
                <c:ptCount val="1"/>
                <c:pt idx="0">
                  <c:v>Primair inkomen (cumulatief %)</c:v>
                </c:pt>
              </c:strCache>
            </c:strRef>
          </c:tx>
          <c:spPr>
            <a:ln w="22225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'[grafieken maken.xlsm]Lorenzcurve verzonnen'!$F$2:$F$7</c:f>
              <c:numCache>
                <c:formatCode>General</c:formatCode>
                <c:ptCount val="6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</c:numCache>
            </c:numRef>
          </c:cat>
          <c:val>
            <c:numRef>
              <c:f>'[grafieken maken.xlsm]Lorenzcurve verzonnen'!$H$2:$H$7</c:f>
              <c:numCache>
                <c:formatCode>General</c:formatCode>
                <c:ptCount val="6"/>
                <c:pt idx="0">
                  <c:v>0</c:v>
                </c:pt>
                <c:pt idx="1">
                  <c:v>5</c:v>
                </c:pt>
                <c:pt idx="2">
                  <c:v>15</c:v>
                </c:pt>
                <c:pt idx="3">
                  <c:v>35</c:v>
                </c:pt>
                <c:pt idx="4">
                  <c:v>60</c:v>
                </c:pt>
                <c:pt idx="5">
                  <c:v>100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25B9-4EE7-83EB-E8195CBA7F54}"/>
            </c:ext>
          </c:extLst>
        </c:ser>
        <c:ser>
          <c:idx val="2"/>
          <c:order val="2"/>
          <c:tx>
            <c:strRef>
              <c:f>'[grafieken maken.xlsm]Lorenzcurve verzonnen'!$I$1</c:f>
              <c:strCache>
                <c:ptCount val="1"/>
                <c:pt idx="0">
                  <c:v>Besteedbaar inkomen (cumulatief %)</c:v>
                </c:pt>
              </c:strCache>
            </c:strRef>
          </c:tx>
          <c:spPr>
            <a:ln w="22225" cap="rnd" cmpd="sng" algn="ctr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'[grafieken maken.xlsm]Lorenzcurve verzonnen'!$F$2:$F$7</c:f>
              <c:numCache>
                <c:formatCode>General</c:formatCode>
                <c:ptCount val="6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</c:numCache>
            </c:numRef>
          </c:cat>
          <c:val>
            <c:numRef>
              <c:f>'[grafieken maken.xlsm]Lorenzcurve verzonnen'!$I$2:$I$7</c:f>
              <c:numCache>
                <c:formatCode>General</c:formatCode>
                <c:ptCount val="6"/>
                <c:pt idx="0">
                  <c:v>0</c:v>
                </c:pt>
                <c:pt idx="1">
                  <c:v>10</c:v>
                </c:pt>
                <c:pt idx="2">
                  <c:v>23</c:v>
                </c:pt>
                <c:pt idx="3">
                  <c:v>43</c:v>
                </c:pt>
                <c:pt idx="4">
                  <c:v>65</c:v>
                </c:pt>
                <c:pt idx="5">
                  <c:v>100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25B9-4EE7-83EB-E8195CBA7F5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1473671104"/>
        <c:axId val="671152976"/>
      </c:lineChart>
      <c:catAx>
        <c:axId val="14736711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l-NL"/>
                  <a:t>bevolking (in % cumulatief)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N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671152976"/>
        <c:crosses val="autoZero"/>
        <c:auto val="1"/>
        <c:lblAlgn val="ctr"/>
        <c:lblOffset val="100"/>
        <c:noMultiLvlLbl val="0"/>
      </c:catAx>
      <c:valAx>
        <c:axId val="671152976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l-NL"/>
                  <a:t>inkomen (in % cumulatief)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N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473671104"/>
        <c:crosses val="autoZero"/>
        <c:crossBetween val="midCat"/>
        <c:majorUnit val="20"/>
        <c:minorUnit val="5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solidFill>
      <a:schemeClr val="lt1"/>
    </a:solidFill>
    <a:ln w="38100">
      <a:solidFill>
        <a:srgbClr val="4C7FB4"/>
      </a:solidFill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/>
              <a:t>Gini-coëfficiënt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704-4818-A8C2-E5CBD9501B22}"/>
              </c:ext>
            </c:extLst>
          </c:dPt>
          <c:cat>
            <c:strRef>
              <c:f>'[grafieken maken.xlsm]Blad1'!$A$1:$A$23</c:f>
              <c:strCache>
                <c:ptCount val="23"/>
                <c:pt idx="0">
                  <c:v>Iceland</c:v>
                </c:pt>
                <c:pt idx="1">
                  <c:v>Denmark</c:v>
                </c:pt>
                <c:pt idx="2">
                  <c:v>Norway</c:v>
                </c:pt>
                <c:pt idx="3">
                  <c:v>Belgium</c:v>
                </c:pt>
                <c:pt idx="4">
                  <c:v>Austria</c:v>
                </c:pt>
                <c:pt idx="5">
                  <c:v>Netherlands</c:v>
                </c:pt>
                <c:pt idx="6">
                  <c:v>Germany</c:v>
                </c:pt>
                <c:pt idx="7">
                  <c:v>France</c:v>
                </c:pt>
                <c:pt idx="8">
                  <c:v>Switzerland</c:v>
                </c:pt>
                <c:pt idx="9">
                  <c:v>Canada</c:v>
                </c:pt>
                <c:pt idx="10">
                  <c:v>Greece</c:v>
                </c:pt>
                <c:pt idx="11">
                  <c:v>Australia</c:v>
                </c:pt>
                <c:pt idx="12">
                  <c:v>Luxembourg</c:v>
                </c:pt>
                <c:pt idx="13">
                  <c:v>Russia</c:v>
                </c:pt>
                <c:pt idx="14">
                  <c:v>Spain</c:v>
                </c:pt>
                <c:pt idx="15">
                  <c:v>Japan</c:v>
                </c:pt>
                <c:pt idx="16">
                  <c:v>Korea</c:v>
                </c:pt>
                <c:pt idx="17">
                  <c:v>United Kingdom</c:v>
                </c:pt>
                <c:pt idx="18">
                  <c:v>United States</c:v>
                </c:pt>
                <c:pt idx="19">
                  <c:v>Turkey</c:v>
                </c:pt>
                <c:pt idx="20">
                  <c:v>Mexico</c:v>
                </c:pt>
                <c:pt idx="21">
                  <c:v>Costa Rica</c:v>
                </c:pt>
                <c:pt idx="22">
                  <c:v>South Africa</c:v>
                </c:pt>
              </c:strCache>
            </c:strRef>
          </c:cat>
          <c:val>
            <c:numRef>
              <c:f>'[grafieken maken.xlsm]Blad1'!$B$1:$B$23</c:f>
              <c:numCache>
                <c:formatCode>0.000</c:formatCode>
                <c:ptCount val="23"/>
                <c:pt idx="0">
                  <c:v>0.25700000000000001</c:v>
                </c:pt>
                <c:pt idx="1">
                  <c:v>0.26100000000000001</c:v>
                </c:pt>
                <c:pt idx="2">
                  <c:v>0.26200000000000001</c:v>
                </c:pt>
                <c:pt idx="3">
                  <c:v>0.26300000000000001</c:v>
                </c:pt>
                <c:pt idx="4">
                  <c:v>0.27500000000000002</c:v>
                </c:pt>
                <c:pt idx="5">
                  <c:v>0.28499999999999998</c:v>
                </c:pt>
                <c:pt idx="6">
                  <c:v>0.28899999999999998</c:v>
                </c:pt>
                <c:pt idx="7">
                  <c:v>0.29199999999999998</c:v>
                </c:pt>
                <c:pt idx="8">
                  <c:v>0.29599999999999999</c:v>
                </c:pt>
                <c:pt idx="9">
                  <c:v>0.31</c:v>
                </c:pt>
                <c:pt idx="10">
                  <c:v>0.31900000000000001</c:v>
                </c:pt>
                <c:pt idx="11">
                  <c:v>0.32500000000000001</c:v>
                </c:pt>
                <c:pt idx="12">
                  <c:v>0.32700000000000001</c:v>
                </c:pt>
                <c:pt idx="13">
                  <c:v>0.33100000000000002</c:v>
                </c:pt>
                <c:pt idx="14">
                  <c:v>0.33300000000000002</c:v>
                </c:pt>
                <c:pt idx="15">
                  <c:v>0.33900000000000002</c:v>
                </c:pt>
                <c:pt idx="16">
                  <c:v>0.35499999999999998</c:v>
                </c:pt>
                <c:pt idx="17">
                  <c:v>0.35699999999999998</c:v>
                </c:pt>
                <c:pt idx="18">
                  <c:v>0.39</c:v>
                </c:pt>
                <c:pt idx="19">
                  <c:v>0.40400000000000003</c:v>
                </c:pt>
                <c:pt idx="20">
                  <c:v>0.45800000000000002</c:v>
                </c:pt>
                <c:pt idx="21">
                  <c:v>0.47799999999999998</c:v>
                </c:pt>
                <c:pt idx="22">
                  <c:v>0.62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704-4818-A8C2-E5CBD9501B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30679200"/>
        <c:axId val="1032284144"/>
      </c:barChart>
      <c:catAx>
        <c:axId val="8306792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032284144"/>
        <c:crosses val="autoZero"/>
        <c:auto val="1"/>
        <c:lblAlgn val="ctr"/>
        <c:lblOffset val="100"/>
        <c:noMultiLvlLbl val="0"/>
      </c:catAx>
      <c:valAx>
        <c:axId val="10322841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830679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ysClr val="window" lastClr="FFFFFF"/>
    </a:solidFill>
    <a:ln>
      <a:noFill/>
    </a:ln>
    <a:effectLst/>
  </c:spPr>
  <c:txPr>
    <a:bodyPr/>
    <a:lstStyle/>
    <a:p>
      <a:pPr>
        <a:defRPr/>
      </a:pPr>
      <a:endParaRPr lang="nl-N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BBP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Verkoop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448-480F-AE75-00A9A565C51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448-480F-AE75-00A9A565C51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448-480F-AE75-00A9A565C51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Blad1!$A$2:$A$4</c:f>
              <c:strCache>
                <c:ptCount val="3"/>
                <c:pt idx="0">
                  <c:v>loon</c:v>
                </c:pt>
                <c:pt idx="1">
                  <c:v>huur/rente/pacht</c:v>
                </c:pt>
                <c:pt idx="2">
                  <c:v>winst</c:v>
                </c:pt>
              </c:strCache>
            </c:strRef>
          </c:cat>
          <c:val>
            <c:numRef>
              <c:f>Blad1!$B$2:$B$4</c:f>
              <c:numCache>
                <c:formatCode>General</c:formatCode>
                <c:ptCount val="3"/>
                <c:pt idx="0">
                  <c:v>70</c:v>
                </c:pt>
                <c:pt idx="1">
                  <c:v>8</c:v>
                </c:pt>
                <c:pt idx="2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2F-46E0-AAF3-9C0F043941C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BBP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Verkoop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8D1-47BA-8C29-830739595A3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8D1-47BA-8C29-830739595A3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8D1-47BA-8C29-830739595A3D}"/>
              </c:ext>
            </c:extLst>
          </c:dPt>
          <c:dPt>
            <c:idx val="3"/>
            <c:bubble3D val="0"/>
            <c:spPr>
              <a:pattFill prst="lgCheck">
                <a:fgClr>
                  <a:srgbClr val="4F81BD"/>
                </a:fgClr>
                <a:bgClr>
                  <a:srgbClr val="9BBB59"/>
                </a:bgClr>
              </a:patt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8D1-47BA-8C29-830739595A3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Blad1!$A$2:$A$5</c:f>
              <c:strCache>
                <c:ptCount val="4"/>
                <c:pt idx="0">
                  <c:v>loon</c:v>
                </c:pt>
                <c:pt idx="1">
                  <c:v>huur/rente/pacht</c:v>
                </c:pt>
                <c:pt idx="2">
                  <c:v>winst</c:v>
                </c:pt>
                <c:pt idx="3">
                  <c:v>toeger loon zelfst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70</c:v>
                </c:pt>
                <c:pt idx="1">
                  <c:v>8</c:v>
                </c:pt>
                <c:pt idx="2">
                  <c:v>18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8D1-47BA-8C29-830739595A3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BBP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Verkoop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7E4-4A82-BD3F-AD6C5197B44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7E4-4A82-BD3F-AD6C5197B44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7E4-4A82-BD3F-AD6C5197B44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Blad1!$A$2:$A$4</c:f>
              <c:strCache>
                <c:ptCount val="3"/>
                <c:pt idx="0">
                  <c:v>loon</c:v>
                </c:pt>
                <c:pt idx="1">
                  <c:v>huur/rente/pacht</c:v>
                </c:pt>
                <c:pt idx="2">
                  <c:v>winst</c:v>
                </c:pt>
              </c:strCache>
            </c:strRef>
          </c:cat>
          <c:val>
            <c:numRef>
              <c:f>Blad1!$B$2:$B$4</c:f>
              <c:numCache>
                <c:formatCode>General</c:formatCode>
                <c:ptCount val="3"/>
                <c:pt idx="0">
                  <c:v>70</c:v>
                </c:pt>
                <c:pt idx="1">
                  <c:v>8</c:v>
                </c:pt>
                <c:pt idx="2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7E4-4A82-BD3F-AD6C5197B44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BBP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Verkoop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AB2-4105-ADDD-E0ECECBAF5D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AB2-4105-ADDD-E0ECECBAF5D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AB2-4105-ADDD-E0ECECBAF5D3}"/>
              </c:ext>
            </c:extLst>
          </c:dPt>
          <c:dPt>
            <c:idx val="3"/>
            <c:bubble3D val="0"/>
            <c:spPr>
              <a:pattFill prst="lgCheck">
                <a:fgClr>
                  <a:srgbClr val="4F81BD"/>
                </a:fgClr>
                <a:bgClr>
                  <a:srgbClr val="9BBB59"/>
                </a:bgClr>
              </a:patt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AB2-4105-ADDD-E0ECECBAF5D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Blad1!$A$2:$A$5</c:f>
              <c:strCache>
                <c:ptCount val="4"/>
                <c:pt idx="0">
                  <c:v>loon</c:v>
                </c:pt>
                <c:pt idx="1">
                  <c:v>huur/rente/pacht</c:v>
                </c:pt>
                <c:pt idx="2">
                  <c:v>winst</c:v>
                </c:pt>
                <c:pt idx="3">
                  <c:v>toeger loon zelfst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70</c:v>
                </c:pt>
                <c:pt idx="1">
                  <c:v>8</c:v>
                </c:pt>
                <c:pt idx="2">
                  <c:v>18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AB2-4105-ADDD-E0ECECBAF5D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8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2" y="4936696"/>
            <a:ext cx="3636000" cy="216000"/>
          </a:xfrm>
          <a:prstGeom prst="rect">
            <a:avLst/>
          </a:prstGeom>
          <a:gradFill flip="none" rotWithShape="0">
            <a:gsLst>
              <a:gs pos="25000">
                <a:srgbClr val="EAF0F6">
                  <a:alpha val="50000"/>
                </a:srgbClr>
              </a:gs>
              <a:gs pos="8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0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6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2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8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0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8000">
                <a:srgbClr val="4C7FB4"/>
              </a:gs>
              <a:gs pos="53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6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2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2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6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0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8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52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5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6000">
                <a:srgbClr val="4C7FB4"/>
              </a:gs>
              <a:gs pos="64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0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1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7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558" y="2728847"/>
            <a:ext cx="8460991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2" y="4220996"/>
            <a:ext cx="11834326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559" y="406648"/>
            <a:ext cx="9248288" cy="2062065"/>
          </a:xfrm>
        </p:spPr>
        <p:txBody>
          <a:bodyPr anchor="b">
            <a:normAutofit/>
          </a:bodyPr>
          <a:lstStyle>
            <a:lvl1pPr algn="l">
              <a:defRPr sz="4800" b="1">
                <a:effectLst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61241"/>
      </p:ext>
    </p:extLst>
  </p:cSld>
  <p:clrMapOvr>
    <a:masterClrMapping/>
  </p:clrMapOvr>
  <p:transition spd="slow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5314950"/>
            <a:ext cx="9745663" cy="1011600"/>
          </a:xfrm>
        </p:spPr>
        <p:txBody>
          <a:bodyPr anchor="b">
            <a:normAutofit/>
          </a:bodyPr>
          <a:lstStyle>
            <a:lvl1pPr algn="l">
              <a:defRPr sz="3200" b="1" cap="all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684212" y="540619"/>
            <a:ext cx="9402763" cy="4707655"/>
          </a:xfrm>
        </p:spPr>
        <p:txBody>
          <a:bodyPr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03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ind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8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2" y="4936696"/>
            <a:ext cx="3636000" cy="216000"/>
          </a:xfrm>
          <a:prstGeom prst="rect">
            <a:avLst/>
          </a:prstGeom>
          <a:gradFill flip="none" rotWithShape="0">
            <a:gsLst>
              <a:gs pos="25000">
                <a:srgbClr val="EAF0F6">
                  <a:alpha val="50000"/>
                </a:srgbClr>
              </a:gs>
              <a:gs pos="8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0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6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2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8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0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8000">
                <a:srgbClr val="4C7FB4"/>
              </a:gs>
              <a:gs pos="53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6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2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2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6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0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8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52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5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6000">
                <a:srgbClr val="4C7FB4"/>
              </a:gs>
              <a:gs pos="64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0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1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7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2" y="4220996"/>
            <a:ext cx="11834326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/>
          <p:cNvSpPr txBox="1"/>
          <p:nvPr/>
        </p:nvSpPr>
        <p:spPr>
          <a:xfrm>
            <a:off x="1016538" y="2757740"/>
            <a:ext cx="8064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4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voor een stijgende lijn!</a:t>
            </a:r>
            <a:endParaRPr lang="en-US" sz="48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1016538" y="1783699"/>
            <a:ext cx="8064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4800" b="1" dirty="0">
                <a:solidFill>
                  <a:schemeClr val="bg1"/>
                </a:solidFill>
              </a:rPr>
              <a:t>Economielokaal.nl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581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in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1301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456889"/>
            <a:ext cx="9174163" cy="81153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607419"/>
            <a:ext cx="10460038" cy="4698131"/>
          </a:xfrm>
        </p:spPr>
        <p:txBody>
          <a:bodyPr anchor="t"/>
          <a:lstStyle>
            <a:lvl1pPr>
              <a:buClr>
                <a:schemeClr val="bg1">
                  <a:lumMod val="50000"/>
                  <a:lumOff val="50000"/>
                </a:schemeClr>
              </a:buClr>
              <a:defRPr/>
            </a:lvl1pPr>
            <a:lvl2pPr>
              <a:buClr>
                <a:schemeClr val="bg1">
                  <a:lumMod val="50000"/>
                  <a:lumOff val="50000"/>
                </a:schemeClr>
              </a:buClr>
              <a:defRPr/>
            </a:lvl2pPr>
            <a:lvl3pPr>
              <a:buClr>
                <a:schemeClr val="bg1">
                  <a:lumMod val="50000"/>
                  <a:lumOff val="50000"/>
                </a:schemeClr>
              </a:buClr>
              <a:defRPr/>
            </a:lvl3pPr>
            <a:lvl4pPr>
              <a:buClr>
                <a:schemeClr val="bg1">
                  <a:lumMod val="50000"/>
                  <a:lumOff val="50000"/>
                </a:schemeClr>
              </a:buClr>
              <a:defRPr/>
            </a:lvl4pPr>
            <a:lvl5pPr>
              <a:buClr>
                <a:schemeClr val="bg1">
                  <a:lumMod val="50000"/>
                  <a:lumOff val="50000"/>
                </a:schemeClr>
              </a:buCl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218746"/>
      </p:ext>
    </p:extLst>
  </p:cSld>
  <p:clrMapOvr>
    <a:masterClrMapping/>
  </p:clrMapOvr>
  <p:transition spd="slow"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5610224"/>
            <a:ext cx="8534400" cy="87947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684212" y="540619"/>
            <a:ext cx="9402763" cy="4707655"/>
          </a:xfrm>
        </p:spPr>
        <p:txBody>
          <a:bodyPr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593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1619250"/>
            <a:ext cx="4937655" cy="470535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1619250"/>
            <a:ext cx="4934479" cy="4705349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611530"/>
      </p:ext>
    </p:extLst>
  </p:cSld>
  <p:clrMapOvr>
    <a:masterClrMapping/>
  </p:clrMapOvr>
  <p:transition spd="slow"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ee delen +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1619250"/>
            <a:ext cx="4937655" cy="470535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Afgeronde rechthoek 4"/>
          <p:cNvSpPr/>
          <p:nvPr/>
        </p:nvSpPr>
        <p:spPr>
          <a:xfrm>
            <a:off x="6196083" y="1758651"/>
            <a:ext cx="5400600" cy="4896544"/>
          </a:xfrm>
          <a:prstGeom prst="roundRect">
            <a:avLst>
              <a:gd name="adj" fmla="val 9688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4520277"/>
      </p:ext>
    </p:extLst>
  </p:cSld>
  <p:clrMapOvr>
    <a:masterClrMapping/>
  </p:clrMapOvr>
  <p:transition spd="slow"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141146"/>
      </p:ext>
    </p:extLst>
  </p:cSld>
  <p:clrMapOvr>
    <a:masterClrMapping/>
  </p:clrMapOvr>
  <p:transition spd="slow"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9557959"/>
      </p:ext>
    </p:extLst>
  </p:cSld>
  <p:clrMapOvr>
    <a:masterClrMapping/>
  </p:clrMapOvr>
  <p:transition spd="slow"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019318" y="1447800"/>
            <a:ext cx="4361301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9924" y="2777066"/>
            <a:ext cx="436245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661917093"/>
      </p:ext>
    </p:extLst>
  </p:cSld>
  <p:clrMapOvr>
    <a:masterClrMapping/>
  </p:clrMapOvr>
  <p:transition spd="slow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384825013"/>
      </p:ext>
    </p:extLst>
  </p:cSld>
  <p:clrMapOvr>
    <a:masterClrMapping/>
  </p:clrMapOvr>
  <p:transition spd="slow"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rgbClr val="FAE8E2"/>
            </a:gs>
            <a:gs pos="25000">
              <a:srgbClr val="F1BCA9"/>
            </a:gs>
            <a:gs pos="11000">
              <a:srgbClr val="E47E5A"/>
            </a:gs>
            <a:gs pos="0">
              <a:srgbClr val="CA4F22"/>
            </a:gs>
            <a:gs pos="50000">
              <a:schemeClr val="tx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hoek 25"/>
          <p:cNvSpPr/>
          <p:nvPr/>
        </p:nvSpPr>
        <p:spPr>
          <a:xfrm>
            <a:off x="10813258" y="-2"/>
            <a:ext cx="1368490" cy="180000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200" dirty="0"/>
              <a:t>vwo</a:t>
            </a:r>
          </a:p>
        </p:txBody>
      </p:sp>
      <p:sp>
        <p:nvSpPr>
          <p:cNvPr id="27" name="Rechthoek 26"/>
          <p:cNvSpPr/>
          <p:nvPr/>
        </p:nvSpPr>
        <p:spPr>
          <a:xfrm>
            <a:off x="9218612" y="-2"/>
            <a:ext cx="1368490" cy="180000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200" dirty="0"/>
              <a:t>havo</a:t>
            </a:r>
          </a:p>
        </p:txBody>
      </p:sp>
      <p:sp>
        <p:nvSpPr>
          <p:cNvPr id="28" name="Rechthoek 27"/>
          <p:cNvSpPr/>
          <p:nvPr/>
        </p:nvSpPr>
        <p:spPr>
          <a:xfrm>
            <a:off x="7623966" y="1933"/>
            <a:ext cx="1368490" cy="180000"/>
          </a:xfrm>
          <a:prstGeom prst="rect">
            <a:avLst/>
          </a:prstGeom>
          <a:solidFill>
            <a:srgbClr val="52893F"/>
          </a:solidFill>
          <a:ln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200" dirty="0"/>
              <a:t>mavo</a:t>
            </a:r>
          </a:p>
        </p:txBody>
      </p:sp>
      <p:pic>
        <p:nvPicPr>
          <p:cNvPr id="38" name="Afbeelding 3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682" y="352114"/>
            <a:ext cx="1258719" cy="81153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56889"/>
            <a:ext cx="9164638" cy="811533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1607419"/>
            <a:ext cx="10450513" cy="43964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25" name="Rechthoek 24"/>
          <p:cNvSpPr/>
          <p:nvPr/>
        </p:nvSpPr>
        <p:spPr>
          <a:xfrm rot="5400000">
            <a:off x="10085480" y="4745546"/>
            <a:ext cx="3959278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600" dirty="0"/>
              <a:t>havo.economielokaal.nl</a:t>
            </a:r>
          </a:p>
        </p:txBody>
      </p:sp>
      <p:sp>
        <p:nvSpPr>
          <p:cNvPr id="9" name="Rechthoek 8"/>
          <p:cNvSpPr/>
          <p:nvPr/>
        </p:nvSpPr>
        <p:spPr>
          <a:xfrm rot="5400000">
            <a:off x="11777576" y="2382889"/>
            <a:ext cx="575084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1" name="Rechthoek 10"/>
          <p:cNvSpPr/>
          <p:nvPr/>
        </p:nvSpPr>
        <p:spPr>
          <a:xfrm rot="5400000">
            <a:off x="11912717" y="1864570"/>
            <a:ext cx="304802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2" name="Rechthoek 11"/>
          <p:cNvSpPr/>
          <p:nvPr/>
        </p:nvSpPr>
        <p:spPr>
          <a:xfrm rot="5400000">
            <a:off x="11974262" y="1551647"/>
            <a:ext cx="181713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3" name="Rechthoek 12"/>
          <p:cNvSpPr/>
          <p:nvPr/>
        </p:nvSpPr>
        <p:spPr>
          <a:xfrm rot="5400000">
            <a:off x="12017910" y="1341366"/>
            <a:ext cx="94415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4" name="Rechthoek 13"/>
          <p:cNvSpPr/>
          <p:nvPr/>
        </p:nvSpPr>
        <p:spPr>
          <a:xfrm rot="5400000">
            <a:off x="12042256" y="1200575"/>
            <a:ext cx="45719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5" name="Vrije vorm 14"/>
          <p:cNvSpPr/>
          <p:nvPr/>
        </p:nvSpPr>
        <p:spPr>
          <a:xfrm rot="10800000">
            <a:off x="24882" y="4220996"/>
            <a:ext cx="11834326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9357789" y="-33113"/>
            <a:ext cx="3385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>
                <a:solidFill>
                  <a:schemeClr val="tx1"/>
                </a:solidFill>
              </a:rPr>
              <a:t>&gt;&gt;</a:t>
            </a:r>
          </a:p>
        </p:txBody>
      </p:sp>
    </p:spTree>
    <p:extLst>
      <p:ext uri="{BB962C8B-B14F-4D97-AF65-F5344CB8AC3E}">
        <p14:creationId xmlns:p14="http://schemas.microsoft.com/office/powerpoint/2010/main" val="23681891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 spd="slow">
    <p:blinds/>
  </p:transition>
  <p:txStyles>
    <p:titleStyle>
      <a:lvl1pPr algn="l" defTabSz="457200" rtl="0" eaLnBrk="1" latinLnBrk="0" hangingPunct="1">
        <a:spcBef>
          <a:spcPct val="0"/>
        </a:spcBef>
        <a:buNone/>
        <a:defRPr sz="3600" b="1" kern="1200" cap="all">
          <a:ln w="3175" cmpd="sng"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Ø"/>
        <a:defRPr sz="20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Courier New" panose="02070309020205020404" pitchFamily="49" charset="0"/>
        <a:buChar char="o"/>
        <a:defRPr sz="16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§"/>
        <a:defRPr sz="14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Arial" panose="020B0604020202020204" pitchFamily="34" charset="0"/>
        <a:buChar char="•"/>
        <a:defRPr sz="14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image" Target="../media/image2.png"/><Relationship Id="rId7" Type="http://schemas.openxmlformats.org/officeDocument/2006/relationships/chart" Target="../charts/chart3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2C3FE335-DEF6-462D-BC0F-D8F40BA6BF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PERSONELE INKOMENSVERDELING</a:t>
            </a:r>
            <a:br>
              <a:rPr lang="nl-NL" dirty="0"/>
            </a:br>
            <a:r>
              <a:rPr lang="nl-NL" dirty="0"/>
              <a:t>Verhouding tussen rijk en arm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C64CF83-1855-4079-B0F3-FA5CF590D8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inkomensverdeling</a:t>
            </a:r>
          </a:p>
        </p:txBody>
      </p:sp>
    </p:spTree>
    <p:extLst>
      <p:ext uri="{BB962C8B-B14F-4D97-AF65-F5344CB8AC3E}">
        <p14:creationId xmlns:p14="http://schemas.microsoft.com/office/powerpoint/2010/main" val="3776507383"/>
      </p:ext>
    </p:extLst>
  </p:cSld>
  <p:clrMapOvr>
    <a:masterClrMapping/>
  </p:clrMapOvr>
  <p:transition spd="slow"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155074-B103-4B11-A700-3316D20B5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Primaire inkomen</a:t>
            </a:r>
          </a:p>
        </p:txBody>
      </p:sp>
      <p:sp>
        <p:nvSpPr>
          <p:cNvPr id="11" name="Tijdelijke aanduiding voor inhoud 10">
            <a:extLst>
              <a:ext uri="{FF2B5EF4-FFF2-40B4-BE49-F238E27FC236}">
                <a16:creationId xmlns:a16="http://schemas.microsoft.com/office/drawing/2014/main" id="{840ADF1B-8431-461C-A334-CF10A044F9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4214" y="3537284"/>
            <a:ext cx="4937655" cy="278731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sz="2000" dirty="0"/>
              <a:t>Naar “armste” deel bevolking</a:t>
            </a:r>
          </a:p>
          <a:p>
            <a:pPr marL="0" indent="0">
              <a:buNone/>
            </a:pPr>
            <a:endParaRPr lang="nl-NL" sz="2000" dirty="0"/>
          </a:p>
          <a:p>
            <a:r>
              <a:rPr lang="nl-NL" sz="1800" dirty="0"/>
              <a:t>Gunstig voor bestedingen (korte termijn)</a:t>
            </a:r>
          </a:p>
          <a:p>
            <a:r>
              <a:rPr lang="nl-NL" sz="1800" dirty="0"/>
              <a:t>Groter aandeel → nivellering</a:t>
            </a:r>
          </a:p>
        </p:txBody>
      </p:sp>
      <p:sp>
        <p:nvSpPr>
          <p:cNvPr id="12" name="Tijdelijke aanduiding voor inhoud 11">
            <a:extLst>
              <a:ext uri="{FF2B5EF4-FFF2-40B4-BE49-F238E27FC236}">
                <a16:creationId xmlns:a16="http://schemas.microsoft.com/office/drawing/2014/main" id="{AEA5576F-0D38-41B8-8455-20AA60C5E0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08135" y="3537283"/>
            <a:ext cx="4934479" cy="278731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sz="2000" dirty="0"/>
              <a:t>Vermogen bij rijkste deel bevolking</a:t>
            </a:r>
          </a:p>
          <a:p>
            <a:pPr marL="0" indent="0">
              <a:buNone/>
            </a:pPr>
            <a:endParaRPr lang="nl-NL" sz="2000" dirty="0"/>
          </a:p>
          <a:p>
            <a:pPr marL="265113" indent="-265113"/>
            <a:r>
              <a:rPr lang="nl-NL" sz="1800" dirty="0"/>
              <a:t>Gunstige voor investeringen (lage termijn)</a:t>
            </a:r>
          </a:p>
          <a:p>
            <a:pPr marL="265113" indent="-265113"/>
            <a:r>
              <a:rPr lang="nl-NL" sz="1800" dirty="0"/>
              <a:t>Groter aandeel → denivellering</a:t>
            </a:r>
          </a:p>
          <a:p>
            <a:pPr marL="265113" indent="-265113"/>
            <a:endParaRPr lang="nl-NL" sz="1800" dirty="0"/>
          </a:p>
          <a:p>
            <a:pPr marL="0" indent="0">
              <a:buNone/>
            </a:pPr>
            <a:r>
              <a:rPr lang="nl-NL" sz="1800" dirty="0"/>
              <a:t>NB. Vermogen is extreem ongelijk verdeeld </a:t>
            </a:r>
            <a:r>
              <a:rPr lang="nl-NL" sz="1400" dirty="0"/>
              <a:t>(rijkste 10% bezit 70% vermogen, rijkste 20% 90%)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B1CFB43E-2BA9-4861-A968-E04CC7DFA0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888" y="1397634"/>
            <a:ext cx="636345" cy="1080000"/>
          </a:xfrm>
          <a:prstGeom prst="rect">
            <a:avLst/>
          </a:prstGeom>
        </p:spPr>
      </p:pic>
      <p:pic>
        <p:nvPicPr>
          <p:cNvPr id="5" name="Afbeelding 4" descr="Afbeelding met speler, teken&#10;&#10;Automatisch gegenereerde beschrijving">
            <a:extLst>
              <a:ext uri="{FF2B5EF4-FFF2-40B4-BE49-F238E27FC236}">
                <a16:creationId xmlns:a16="http://schemas.microsoft.com/office/drawing/2014/main" id="{682F5639-AACF-4CE6-9328-34D8373E61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631" y="1397634"/>
            <a:ext cx="635025" cy="1080000"/>
          </a:xfrm>
          <a:prstGeom prst="rect">
            <a:avLst/>
          </a:prstGeom>
        </p:spPr>
      </p:pic>
      <p:pic>
        <p:nvPicPr>
          <p:cNvPr id="6" name="Afbeelding 5" descr="Afbeelding met teken, tekening&#10;&#10;Automatisch gegenereerde beschrijving">
            <a:extLst>
              <a:ext uri="{FF2B5EF4-FFF2-40B4-BE49-F238E27FC236}">
                <a16:creationId xmlns:a16="http://schemas.microsoft.com/office/drawing/2014/main" id="{A7804E75-6020-468A-8E82-2AAB5176FA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8054" y="1397634"/>
            <a:ext cx="636345" cy="1006057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890B2AA6-3C01-4590-B4DB-9FF248EFC7B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0868" y="1397634"/>
            <a:ext cx="1227165" cy="1080000"/>
          </a:xfrm>
          <a:prstGeom prst="rect">
            <a:avLst/>
          </a:prstGeom>
        </p:spPr>
      </p:pic>
      <p:grpSp>
        <p:nvGrpSpPr>
          <p:cNvPr id="28" name="Groep 27">
            <a:extLst>
              <a:ext uri="{FF2B5EF4-FFF2-40B4-BE49-F238E27FC236}">
                <a16:creationId xmlns:a16="http://schemas.microsoft.com/office/drawing/2014/main" id="{B5900F1C-902F-4759-AE5A-6C085DE20B4D}"/>
              </a:ext>
            </a:extLst>
          </p:cNvPr>
          <p:cNvGrpSpPr/>
          <p:nvPr/>
        </p:nvGrpSpPr>
        <p:grpSpPr>
          <a:xfrm>
            <a:off x="2015550" y="2108952"/>
            <a:ext cx="2866349" cy="1190723"/>
            <a:chOff x="2015550" y="2108952"/>
            <a:chExt cx="2866349" cy="1190723"/>
          </a:xfrm>
        </p:grpSpPr>
        <p:sp>
          <p:nvSpPr>
            <p:cNvPr id="13" name="Ovaal 12">
              <a:extLst>
                <a:ext uri="{FF2B5EF4-FFF2-40B4-BE49-F238E27FC236}">
                  <a16:creationId xmlns:a16="http://schemas.microsoft.com/office/drawing/2014/main" id="{05D1C2CF-3D82-4D6A-8056-221627F01706}"/>
                </a:ext>
              </a:extLst>
            </p:cNvPr>
            <p:cNvSpPr/>
            <p:nvPr/>
          </p:nvSpPr>
          <p:spPr>
            <a:xfrm>
              <a:off x="4091660" y="2108952"/>
              <a:ext cx="790239" cy="331275"/>
            </a:xfrm>
            <a:prstGeom prst="ellipse">
              <a:avLst/>
            </a:prstGeom>
            <a:noFill/>
            <a:ln w="28575">
              <a:solidFill>
                <a:srgbClr val="25881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1" name="Rechthoek 20">
              <a:extLst>
                <a:ext uri="{FF2B5EF4-FFF2-40B4-BE49-F238E27FC236}">
                  <a16:creationId xmlns:a16="http://schemas.microsoft.com/office/drawing/2014/main" id="{E394AFB7-FA51-41EF-9451-F0417CD81DFB}"/>
                </a:ext>
              </a:extLst>
            </p:cNvPr>
            <p:cNvSpPr/>
            <p:nvPr/>
          </p:nvSpPr>
          <p:spPr>
            <a:xfrm>
              <a:off x="2015550" y="2930343"/>
              <a:ext cx="22749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>
                  <a:solidFill>
                    <a:srgbClr val="258812"/>
                  </a:solidFill>
                </a:rPr>
                <a:t>ARBEIDSINKOMEN</a:t>
              </a:r>
            </a:p>
          </p:txBody>
        </p:sp>
        <p:cxnSp>
          <p:nvCxnSpPr>
            <p:cNvPr id="23" name="Verbindingslijn: gebogen 22">
              <a:extLst>
                <a:ext uri="{FF2B5EF4-FFF2-40B4-BE49-F238E27FC236}">
                  <a16:creationId xmlns:a16="http://schemas.microsoft.com/office/drawing/2014/main" id="{691A0DE6-76FC-4D9F-9A33-2499897464F6}"/>
                </a:ext>
              </a:extLst>
            </p:cNvPr>
            <p:cNvCxnSpPr>
              <a:stCxn id="13" idx="4"/>
              <a:endCxn id="21" idx="0"/>
            </p:cNvCxnSpPr>
            <p:nvPr/>
          </p:nvCxnSpPr>
          <p:spPr>
            <a:xfrm rot="5400000">
              <a:off x="3574853" y="2018416"/>
              <a:ext cx="490116" cy="1333739"/>
            </a:xfrm>
            <a:prstGeom prst="bentConnector3">
              <a:avLst/>
            </a:prstGeom>
            <a:ln w="38100">
              <a:solidFill>
                <a:srgbClr val="258812">
                  <a:alpha val="60000"/>
                </a:srgb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ep 28">
            <a:extLst>
              <a:ext uri="{FF2B5EF4-FFF2-40B4-BE49-F238E27FC236}">
                <a16:creationId xmlns:a16="http://schemas.microsoft.com/office/drawing/2014/main" id="{8B9B3773-5F06-4348-A74E-5B7370581FE5}"/>
              </a:ext>
            </a:extLst>
          </p:cNvPr>
          <p:cNvGrpSpPr/>
          <p:nvPr/>
        </p:nvGrpSpPr>
        <p:grpSpPr>
          <a:xfrm>
            <a:off x="4980793" y="2108952"/>
            <a:ext cx="4752672" cy="1190723"/>
            <a:chOff x="4980793" y="2108952"/>
            <a:chExt cx="4752672" cy="1190723"/>
          </a:xfrm>
        </p:grpSpPr>
        <p:sp>
          <p:nvSpPr>
            <p:cNvPr id="10" name="Ovaal 9">
              <a:extLst>
                <a:ext uri="{FF2B5EF4-FFF2-40B4-BE49-F238E27FC236}">
                  <a16:creationId xmlns:a16="http://schemas.microsoft.com/office/drawing/2014/main" id="{1F5A4EB3-2C3C-47F8-89ED-B52DE5B3D919}"/>
                </a:ext>
              </a:extLst>
            </p:cNvPr>
            <p:cNvSpPr/>
            <p:nvPr/>
          </p:nvSpPr>
          <p:spPr>
            <a:xfrm>
              <a:off x="4980793" y="2108952"/>
              <a:ext cx="2862450" cy="331275"/>
            </a:xfrm>
            <a:prstGeom prst="ellipse">
              <a:avLst/>
            </a:prstGeom>
            <a:noFill/>
            <a:ln w="28575">
              <a:solidFill>
                <a:srgbClr val="4C7FB4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Rechthoek 23">
              <a:extLst>
                <a:ext uri="{FF2B5EF4-FFF2-40B4-BE49-F238E27FC236}">
                  <a16:creationId xmlns:a16="http://schemas.microsoft.com/office/drawing/2014/main" id="{4BEBF8A4-E4F7-4DA1-8094-F6C60A1233C9}"/>
                </a:ext>
              </a:extLst>
            </p:cNvPr>
            <p:cNvSpPr/>
            <p:nvPr/>
          </p:nvSpPr>
          <p:spPr>
            <a:xfrm>
              <a:off x="6817282" y="2930343"/>
              <a:ext cx="291618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>
                  <a:solidFill>
                    <a:srgbClr val="4F81BD"/>
                  </a:solidFill>
                </a:rPr>
                <a:t>VERMOGENSINKOMENS</a:t>
              </a:r>
            </a:p>
          </p:txBody>
        </p:sp>
        <p:cxnSp>
          <p:nvCxnSpPr>
            <p:cNvPr id="26" name="Verbindingslijn: gebogen 25">
              <a:extLst>
                <a:ext uri="{FF2B5EF4-FFF2-40B4-BE49-F238E27FC236}">
                  <a16:creationId xmlns:a16="http://schemas.microsoft.com/office/drawing/2014/main" id="{630BA06D-86CA-4F70-954D-05E72736BD54}"/>
                </a:ext>
              </a:extLst>
            </p:cNvPr>
            <p:cNvCxnSpPr>
              <a:cxnSpLocks/>
              <a:stCxn id="10" idx="4"/>
              <a:endCxn id="24" idx="0"/>
            </p:cNvCxnSpPr>
            <p:nvPr/>
          </p:nvCxnSpPr>
          <p:spPr>
            <a:xfrm rot="16200000" flipH="1">
              <a:off x="7098638" y="1753607"/>
              <a:ext cx="490116" cy="1863356"/>
            </a:xfrm>
            <a:prstGeom prst="bentConnector3">
              <a:avLst/>
            </a:prstGeom>
            <a:ln w="38100">
              <a:solidFill>
                <a:srgbClr val="4F81BD">
                  <a:alpha val="60000"/>
                </a:srgb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6951138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329924"/>
      </p:ext>
    </p:extLst>
  </p:cSld>
  <p:clrMapOvr>
    <a:masterClrMapping/>
  </p:clrMapOvr>
  <p:transition spd="slow">
    <p:blind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90FA8A-8CF0-4C71-A07B-147103A56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u="sng" dirty="0"/>
              <a:t>Verhouding</a:t>
            </a:r>
            <a:r>
              <a:rPr lang="nl-NL" dirty="0"/>
              <a:t> arm en rijk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B779912-4E87-445C-B5DF-ED0C5FCB46B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nl-NL" sz="2000" b="1" dirty="0"/>
              <a:t>Voorbeeld</a:t>
            </a:r>
          </a:p>
          <a:p>
            <a:pPr marL="0" indent="0">
              <a:buNone/>
            </a:pPr>
            <a:r>
              <a:rPr lang="nl-NL" sz="2000" dirty="0"/>
              <a:t>Gemiddelde inkomen 2010</a:t>
            </a:r>
          </a:p>
          <a:p>
            <a:pPr marL="0" indent="0">
              <a:buNone/>
            </a:pPr>
            <a:r>
              <a:rPr lang="nl-NL" sz="2000" dirty="0"/>
              <a:t>	arm = 2.500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nl-NL" sz="2000" dirty="0"/>
              <a:t>	rijk = 250.000</a:t>
            </a:r>
          </a:p>
          <a:p>
            <a:pPr marL="0" indent="0">
              <a:buNone/>
            </a:pPr>
            <a:r>
              <a:rPr lang="nl-NL" sz="2000" dirty="0"/>
              <a:t>Gemiddelde inkomen 2020</a:t>
            </a:r>
          </a:p>
          <a:p>
            <a:pPr marL="0" indent="0">
              <a:buNone/>
            </a:pPr>
            <a:r>
              <a:rPr lang="nl-NL" sz="2000" dirty="0"/>
              <a:t>	arm = 3.000</a:t>
            </a:r>
          </a:p>
          <a:p>
            <a:pPr marL="0" indent="0">
              <a:buNone/>
            </a:pPr>
            <a:r>
              <a:rPr lang="nl-NL" sz="2000" dirty="0"/>
              <a:t>	rijk = 285.000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D68BCE3-927F-48BD-8197-5353CCFD552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Absoluut verschil:</a:t>
            </a:r>
          </a:p>
          <a:p>
            <a:pPr marL="0" indent="0">
              <a:buNone/>
            </a:pPr>
            <a:r>
              <a:rPr lang="nl-NL" sz="2000" dirty="0"/>
              <a:t>	2010: 250.000 – 2.500 = 247.500</a:t>
            </a:r>
          </a:p>
          <a:p>
            <a:pPr marL="0" indent="0">
              <a:buNone/>
            </a:pPr>
            <a:r>
              <a:rPr lang="nl-NL" sz="2000" dirty="0"/>
              <a:t>	2020: 285.000 – 3.000 = 282.000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/>
              <a:t>Relatief inkomensverschil:</a:t>
            </a:r>
          </a:p>
          <a:p>
            <a:pPr marL="0" indent="0">
              <a:buNone/>
            </a:pPr>
            <a:r>
              <a:rPr lang="nl-NL" sz="2000" dirty="0"/>
              <a:t>	2010: rijk verdien 100x arm</a:t>
            </a:r>
            <a:br>
              <a:rPr lang="nl-NL" sz="2000" dirty="0"/>
            </a:br>
            <a:r>
              <a:rPr lang="nl-NL" sz="2000" dirty="0"/>
              <a:t>	2020: rijk verdient 95x arm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/>
              <a:t>Conclusie:</a:t>
            </a:r>
          </a:p>
          <a:p>
            <a:pPr marL="0" indent="0">
              <a:buNone/>
            </a:pPr>
            <a:r>
              <a:rPr lang="nl-NL" sz="2000" dirty="0"/>
              <a:t>Inkomensverschil relatief kleiner geworden = </a:t>
            </a:r>
            <a:r>
              <a:rPr lang="nl-NL" sz="2000" b="1" dirty="0"/>
              <a:t>nivellering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82309472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2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48C704-3420-488A-A1CC-0EE749C92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Inkomen….welk inkomen?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A19BD87-80DE-4ED0-8CF4-6EA8061E29B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Uit productie </a:t>
            </a:r>
            <a:r>
              <a:rPr lang="nl-NL" b="1" dirty="0"/>
              <a:t>(primair)</a:t>
            </a:r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17" name="Tijdelijke aanduiding voor inhoud 16">
            <a:extLst>
              <a:ext uri="{FF2B5EF4-FFF2-40B4-BE49-F238E27FC236}">
                <a16:creationId xmlns:a16="http://schemas.microsoft.com/office/drawing/2014/main" id="{7DF60826-DB48-44AD-B2A7-A35EAF1C75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6729" y="1619251"/>
            <a:ext cx="4934479" cy="4705349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Na herverdeling </a:t>
            </a:r>
            <a:r>
              <a:rPr lang="nl-NL" b="1" dirty="0"/>
              <a:t>(secundair)</a:t>
            </a:r>
          </a:p>
          <a:p>
            <a:pPr marL="0" indent="0">
              <a:buNone/>
            </a:pPr>
            <a:r>
              <a:rPr lang="nl-NL" sz="2000" dirty="0"/>
              <a:t>→  gericht op (iets) gelijker verdelen</a:t>
            </a: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E86E51D2-74BF-4CA9-8D8C-B5587AD02F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316" y="4493374"/>
            <a:ext cx="636345" cy="1080000"/>
          </a:xfrm>
          <a:prstGeom prst="rect">
            <a:avLst/>
          </a:prstGeom>
        </p:spPr>
      </p:pic>
      <p:pic>
        <p:nvPicPr>
          <p:cNvPr id="13" name="Afbeelding 12" descr="Afbeelding met speler, teken&#10;&#10;Automatisch gegenereerde beschrijving">
            <a:extLst>
              <a:ext uri="{FF2B5EF4-FFF2-40B4-BE49-F238E27FC236}">
                <a16:creationId xmlns:a16="http://schemas.microsoft.com/office/drawing/2014/main" id="{0D17870A-6754-4BFF-B58E-80E6D6EDBE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636" y="3391324"/>
            <a:ext cx="635025" cy="1080000"/>
          </a:xfrm>
          <a:prstGeom prst="rect">
            <a:avLst/>
          </a:prstGeom>
        </p:spPr>
      </p:pic>
      <p:pic>
        <p:nvPicPr>
          <p:cNvPr id="15" name="Afbeelding 14" descr="Afbeelding met teken, tekening&#10;&#10;Automatisch gegenereerde beschrijving">
            <a:extLst>
              <a:ext uri="{FF2B5EF4-FFF2-40B4-BE49-F238E27FC236}">
                <a16:creationId xmlns:a16="http://schemas.microsoft.com/office/drawing/2014/main" id="{574EA1DC-5247-4CA6-896C-8F4CEC38E1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636" y="2289274"/>
            <a:ext cx="683115" cy="1080000"/>
          </a:xfrm>
          <a:prstGeom prst="rect">
            <a:avLst/>
          </a:prstGeom>
        </p:spPr>
      </p:pic>
      <p:pic>
        <p:nvPicPr>
          <p:cNvPr id="23" name="Afbeelding 22">
            <a:extLst>
              <a:ext uri="{FF2B5EF4-FFF2-40B4-BE49-F238E27FC236}">
                <a16:creationId xmlns:a16="http://schemas.microsoft.com/office/drawing/2014/main" id="{4A0E9CA0-5AD2-4AF8-9CA4-EA8BE86688F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905" y="5595424"/>
            <a:ext cx="1227165" cy="1080000"/>
          </a:xfrm>
          <a:prstGeom prst="rect">
            <a:avLst/>
          </a:prstGeom>
        </p:spPr>
      </p:pic>
      <p:sp>
        <p:nvSpPr>
          <p:cNvPr id="24" name="Rechteraccolade 23">
            <a:extLst>
              <a:ext uri="{FF2B5EF4-FFF2-40B4-BE49-F238E27FC236}">
                <a16:creationId xmlns:a16="http://schemas.microsoft.com/office/drawing/2014/main" id="{0A3204F8-8101-4E9F-8B2E-1C7722FF5B17}"/>
              </a:ext>
            </a:extLst>
          </p:cNvPr>
          <p:cNvSpPr/>
          <p:nvPr/>
        </p:nvSpPr>
        <p:spPr>
          <a:xfrm>
            <a:off x="2836070" y="2182761"/>
            <a:ext cx="526562" cy="4492663"/>
          </a:xfrm>
          <a:prstGeom prst="rightBrace">
            <a:avLst/>
          </a:prstGeom>
          <a:ln>
            <a:solidFill>
              <a:srgbClr val="258812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Pijl: rechts 24">
            <a:extLst>
              <a:ext uri="{FF2B5EF4-FFF2-40B4-BE49-F238E27FC236}">
                <a16:creationId xmlns:a16="http://schemas.microsoft.com/office/drawing/2014/main" id="{DDC1D11B-46C4-40F1-8EBD-A62DBF3A531E}"/>
              </a:ext>
            </a:extLst>
          </p:cNvPr>
          <p:cNvSpPr/>
          <p:nvPr/>
        </p:nvSpPr>
        <p:spPr>
          <a:xfrm>
            <a:off x="3492414" y="3316044"/>
            <a:ext cx="3548238" cy="2310560"/>
          </a:xfrm>
          <a:prstGeom prst="rightArrow">
            <a:avLst>
              <a:gd name="adj1" fmla="val 50000"/>
              <a:gd name="adj2" fmla="val 44894"/>
            </a:avLst>
          </a:prstGeom>
          <a:ln w="57150"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l-NL" dirty="0"/>
              <a:t>- </a:t>
            </a:r>
            <a:r>
              <a:rPr lang="nl-NL" sz="1600" dirty="0"/>
              <a:t>inkomstenbelasting</a:t>
            </a:r>
          </a:p>
          <a:p>
            <a:r>
              <a:rPr lang="nl-NL" sz="1600" dirty="0"/>
              <a:t>- sociale premies</a:t>
            </a:r>
          </a:p>
          <a:p>
            <a:r>
              <a:rPr lang="nl-NL" sz="1600" dirty="0"/>
              <a:t>+ </a:t>
            </a:r>
            <a:r>
              <a:rPr lang="nl-NL" sz="1600" dirty="0" err="1"/>
              <a:t>inkomensafh</a:t>
            </a:r>
            <a:r>
              <a:rPr lang="nl-NL" sz="1600" dirty="0"/>
              <a:t>. subsidies</a:t>
            </a:r>
            <a:br>
              <a:rPr lang="nl-NL" sz="1600" dirty="0"/>
            </a:br>
            <a:r>
              <a:rPr lang="nl-NL" sz="1600" dirty="0"/>
              <a:t>+ uitkeringen en toeslagen</a:t>
            </a:r>
          </a:p>
        </p:txBody>
      </p:sp>
      <p:pic>
        <p:nvPicPr>
          <p:cNvPr id="26" name="Afbeelding 25" descr="Afbeelding met taart, kop, gebouw, tafel&#10;&#10;Automatisch gegenereerde beschrijving">
            <a:extLst>
              <a:ext uri="{FF2B5EF4-FFF2-40B4-BE49-F238E27FC236}">
                <a16:creationId xmlns:a16="http://schemas.microsoft.com/office/drawing/2014/main" id="{C2F90368-67E6-46BD-BF06-3FB4BADB3D3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10172" y="3652997"/>
            <a:ext cx="2308020" cy="1503371"/>
          </a:xfrm>
          <a:custGeom>
            <a:avLst/>
            <a:gdLst>
              <a:gd name="connsiteX0" fmla="*/ 0 w 1082040"/>
              <a:gd name="connsiteY0" fmla="*/ 0 h 704806"/>
              <a:gd name="connsiteX1" fmla="*/ 1082040 w 1082040"/>
              <a:gd name="connsiteY1" fmla="*/ 0 h 704806"/>
              <a:gd name="connsiteX2" fmla="*/ 1082040 w 1082040"/>
              <a:gd name="connsiteY2" fmla="*/ 362384 h 704806"/>
              <a:gd name="connsiteX3" fmla="*/ 1064259 w 1082040"/>
              <a:gd name="connsiteY3" fmla="*/ 334066 h 704806"/>
              <a:gd name="connsiteX4" fmla="*/ 588009 w 1082040"/>
              <a:gd name="connsiteY4" fmla="*/ 365816 h 704806"/>
              <a:gd name="connsiteX5" fmla="*/ 588009 w 1082040"/>
              <a:gd name="connsiteY5" fmla="*/ 454716 h 704806"/>
              <a:gd name="connsiteX6" fmla="*/ 537209 w 1082040"/>
              <a:gd name="connsiteY6" fmla="*/ 495991 h 704806"/>
              <a:gd name="connsiteX7" fmla="*/ 549909 w 1082040"/>
              <a:gd name="connsiteY7" fmla="*/ 575366 h 704806"/>
              <a:gd name="connsiteX8" fmla="*/ 667384 w 1082040"/>
              <a:gd name="connsiteY8" fmla="*/ 670616 h 704806"/>
              <a:gd name="connsiteX9" fmla="*/ 1082040 w 1082040"/>
              <a:gd name="connsiteY9" fmla="*/ 664427 h 704806"/>
              <a:gd name="connsiteX10" fmla="*/ 1082040 w 1082040"/>
              <a:gd name="connsiteY10" fmla="*/ 704806 h 704806"/>
              <a:gd name="connsiteX11" fmla="*/ 0 w 1082040"/>
              <a:gd name="connsiteY11" fmla="*/ 704806 h 704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82040" h="704806">
                <a:moveTo>
                  <a:pt x="0" y="0"/>
                </a:moveTo>
                <a:lnTo>
                  <a:pt x="1082040" y="0"/>
                </a:lnTo>
                <a:lnTo>
                  <a:pt x="1082040" y="362384"/>
                </a:lnTo>
                <a:lnTo>
                  <a:pt x="1064259" y="334066"/>
                </a:lnTo>
                <a:lnTo>
                  <a:pt x="588009" y="365816"/>
                </a:lnTo>
                <a:lnTo>
                  <a:pt x="588009" y="454716"/>
                </a:lnTo>
                <a:lnTo>
                  <a:pt x="537209" y="495991"/>
                </a:lnTo>
                <a:lnTo>
                  <a:pt x="549909" y="575366"/>
                </a:lnTo>
                <a:lnTo>
                  <a:pt x="667384" y="670616"/>
                </a:lnTo>
                <a:lnTo>
                  <a:pt x="1082040" y="664427"/>
                </a:lnTo>
                <a:lnTo>
                  <a:pt x="1082040" y="704806"/>
                </a:lnTo>
                <a:lnTo>
                  <a:pt x="0" y="704806"/>
                </a:lnTo>
                <a:close/>
              </a:path>
            </a:pathLst>
          </a:custGeom>
        </p:spPr>
      </p:pic>
      <p:pic>
        <p:nvPicPr>
          <p:cNvPr id="27" name="Afbeelding 26" descr="Afbeelding met taart, kop, gebouw, tafel&#10;&#10;Automatisch gegenereerde beschrijving">
            <a:extLst>
              <a:ext uri="{FF2B5EF4-FFF2-40B4-BE49-F238E27FC236}">
                <a16:creationId xmlns:a16="http://schemas.microsoft.com/office/drawing/2014/main" id="{362912B7-990E-4E54-99A5-AFE87BEADCD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067372" y="3876690"/>
            <a:ext cx="2308020" cy="1503371"/>
          </a:xfrm>
          <a:custGeom>
            <a:avLst/>
            <a:gdLst>
              <a:gd name="connsiteX0" fmla="*/ 0 w 1082040"/>
              <a:gd name="connsiteY0" fmla="*/ 0 h 704806"/>
              <a:gd name="connsiteX1" fmla="*/ 1082040 w 1082040"/>
              <a:gd name="connsiteY1" fmla="*/ 0 h 704806"/>
              <a:gd name="connsiteX2" fmla="*/ 1082040 w 1082040"/>
              <a:gd name="connsiteY2" fmla="*/ 362384 h 704806"/>
              <a:gd name="connsiteX3" fmla="*/ 1064259 w 1082040"/>
              <a:gd name="connsiteY3" fmla="*/ 334066 h 704806"/>
              <a:gd name="connsiteX4" fmla="*/ 588009 w 1082040"/>
              <a:gd name="connsiteY4" fmla="*/ 365816 h 704806"/>
              <a:gd name="connsiteX5" fmla="*/ 588009 w 1082040"/>
              <a:gd name="connsiteY5" fmla="*/ 454716 h 704806"/>
              <a:gd name="connsiteX6" fmla="*/ 537209 w 1082040"/>
              <a:gd name="connsiteY6" fmla="*/ 495991 h 704806"/>
              <a:gd name="connsiteX7" fmla="*/ 549909 w 1082040"/>
              <a:gd name="connsiteY7" fmla="*/ 575366 h 704806"/>
              <a:gd name="connsiteX8" fmla="*/ 667384 w 1082040"/>
              <a:gd name="connsiteY8" fmla="*/ 670616 h 704806"/>
              <a:gd name="connsiteX9" fmla="*/ 1082040 w 1082040"/>
              <a:gd name="connsiteY9" fmla="*/ 664427 h 704806"/>
              <a:gd name="connsiteX10" fmla="*/ 1082040 w 1082040"/>
              <a:gd name="connsiteY10" fmla="*/ 704806 h 704806"/>
              <a:gd name="connsiteX11" fmla="*/ 0 w 1082040"/>
              <a:gd name="connsiteY11" fmla="*/ 704806 h 704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82040" h="704806">
                <a:moveTo>
                  <a:pt x="0" y="0"/>
                </a:moveTo>
                <a:lnTo>
                  <a:pt x="1082040" y="0"/>
                </a:lnTo>
                <a:lnTo>
                  <a:pt x="1082040" y="362384"/>
                </a:lnTo>
                <a:lnTo>
                  <a:pt x="1064259" y="334066"/>
                </a:lnTo>
                <a:lnTo>
                  <a:pt x="588009" y="365816"/>
                </a:lnTo>
                <a:lnTo>
                  <a:pt x="588009" y="454716"/>
                </a:lnTo>
                <a:lnTo>
                  <a:pt x="537209" y="495991"/>
                </a:lnTo>
                <a:lnTo>
                  <a:pt x="549909" y="575366"/>
                </a:lnTo>
                <a:lnTo>
                  <a:pt x="667384" y="670616"/>
                </a:lnTo>
                <a:lnTo>
                  <a:pt x="1082040" y="664427"/>
                </a:lnTo>
                <a:lnTo>
                  <a:pt x="1082040" y="704806"/>
                </a:lnTo>
                <a:lnTo>
                  <a:pt x="0" y="704806"/>
                </a:lnTo>
                <a:close/>
              </a:path>
            </a:pathLst>
          </a:custGeom>
        </p:spPr>
      </p:pic>
      <p:sp>
        <p:nvSpPr>
          <p:cNvPr id="28" name="Tekstvak 27">
            <a:extLst>
              <a:ext uri="{FF2B5EF4-FFF2-40B4-BE49-F238E27FC236}">
                <a16:creationId xmlns:a16="http://schemas.microsoft.com/office/drawing/2014/main" id="{09C8D6C7-23C6-47B3-A266-2A73FBE43F8C}"/>
              </a:ext>
            </a:extLst>
          </p:cNvPr>
          <p:cNvSpPr txBox="1"/>
          <p:nvPr/>
        </p:nvSpPr>
        <p:spPr>
          <a:xfrm>
            <a:off x="7067732" y="3252887"/>
            <a:ext cx="28504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Besteedbare inkomen</a:t>
            </a:r>
          </a:p>
        </p:txBody>
      </p:sp>
    </p:spTree>
    <p:extLst>
      <p:ext uri="{BB962C8B-B14F-4D97-AF65-F5344CB8AC3E}">
        <p14:creationId xmlns:p14="http://schemas.microsoft.com/office/powerpoint/2010/main" val="191641463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5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3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75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7" grpId="0" uiExpand="1" build="p"/>
      <p:bldP spid="24" grpId="0" animBg="1"/>
      <p:bldP spid="25" grpId="0" animBg="1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260CF7-D402-486F-AA3B-E4B6798A2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Lorenzcurve</a:t>
            </a:r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D42D6034-DFAC-4EF7-8E96-34583377FD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032124"/>
              </p:ext>
            </p:extLst>
          </p:nvPr>
        </p:nvGraphicFramePr>
        <p:xfrm>
          <a:off x="396237" y="1680419"/>
          <a:ext cx="4870296" cy="1524000"/>
        </p:xfrm>
        <a:graphic>
          <a:graphicData uri="http://schemas.openxmlformats.org/drawingml/2006/table">
            <a:tbl>
              <a:tblPr firstRow="1">
                <a:tableStyleId>{69CF1AB2-1976-4502-BF36-3FF5EA218861}</a:tableStyleId>
              </a:tblPr>
              <a:tblGrid>
                <a:gridCol w="570271">
                  <a:extLst>
                    <a:ext uri="{9D8B030D-6E8A-4147-A177-3AD203B41FA5}">
                      <a16:colId xmlns:a16="http://schemas.microsoft.com/office/drawing/2014/main" val="1899579984"/>
                    </a:ext>
                  </a:extLst>
                </a:gridCol>
                <a:gridCol w="835742">
                  <a:extLst>
                    <a:ext uri="{9D8B030D-6E8A-4147-A177-3AD203B41FA5}">
                      <a16:colId xmlns:a16="http://schemas.microsoft.com/office/drawing/2014/main" val="3317107767"/>
                    </a:ext>
                  </a:extLst>
                </a:gridCol>
                <a:gridCol w="1120877">
                  <a:extLst>
                    <a:ext uri="{9D8B030D-6E8A-4147-A177-3AD203B41FA5}">
                      <a16:colId xmlns:a16="http://schemas.microsoft.com/office/drawing/2014/main" val="1034440444"/>
                    </a:ext>
                  </a:extLst>
                </a:gridCol>
                <a:gridCol w="1140542">
                  <a:extLst>
                    <a:ext uri="{9D8B030D-6E8A-4147-A177-3AD203B41FA5}">
                      <a16:colId xmlns:a16="http://schemas.microsoft.com/office/drawing/2014/main" val="3725110869"/>
                    </a:ext>
                  </a:extLst>
                </a:gridCol>
                <a:gridCol w="1202864">
                  <a:extLst>
                    <a:ext uri="{9D8B030D-6E8A-4147-A177-3AD203B41FA5}">
                      <a16:colId xmlns:a16="http://schemas.microsoft.com/office/drawing/2014/main" val="1802366364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 fontAlgn="t"/>
                      <a:r>
                        <a:rPr lang="nl-NL" sz="1200" u="none" strike="noStrike" dirty="0">
                          <a:effectLst/>
                        </a:rPr>
                        <a:t>Groep</a:t>
                      </a:r>
                      <a:endParaRPr lang="nl-N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200" u="none" strike="noStrike" dirty="0">
                          <a:effectLst/>
                        </a:rPr>
                        <a:t>Populatie</a:t>
                      </a:r>
                    </a:p>
                    <a:p>
                      <a:pPr algn="ctr" fontAlgn="t"/>
                      <a:r>
                        <a:rPr lang="nl-NL" sz="1200" u="none" strike="noStrike" dirty="0">
                          <a:effectLst/>
                        </a:rPr>
                        <a:t>(%)</a:t>
                      </a:r>
                      <a:endParaRPr lang="nl-N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200" u="none" strike="noStrike" dirty="0">
                          <a:effectLst/>
                        </a:rPr>
                        <a:t>Gelijk inkomen (%)</a:t>
                      </a:r>
                      <a:endParaRPr lang="nl-N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200" u="none" strike="noStrike" dirty="0">
                          <a:effectLst/>
                        </a:rPr>
                        <a:t>Primair inkomen (%)</a:t>
                      </a:r>
                      <a:endParaRPr lang="nl-N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200" u="none" strike="noStrike" dirty="0">
                          <a:effectLst/>
                        </a:rPr>
                        <a:t>Besteedbaar inkomen (%)</a:t>
                      </a:r>
                      <a:endParaRPr lang="nl-N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8581264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 dirty="0">
                          <a:effectLst/>
                        </a:rPr>
                        <a:t>1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 dirty="0">
                          <a:effectLst/>
                        </a:rPr>
                        <a:t>20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 dirty="0">
                          <a:effectLst/>
                        </a:rPr>
                        <a:t>20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 dirty="0">
                          <a:effectLst/>
                        </a:rPr>
                        <a:t>1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 dirty="0">
                          <a:effectLst/>
                        </a:rPr>
                        <a:t>8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468256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 dirty="0">
                          <a:effectLst/>
                        </a:rPr>
                        <a:t>2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 dirty="0">
                          <a:effectLst/>
                        </a:rPr>
                        <a:t>20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 dirty="0">
                          <a:effectLst/>
                        </a:rPr>
                        <a:t>20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 dirty="0">
                          <a:effectLst/>
                        </a:rPr>
                        <a:t>4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 dirty="0">
                          <a:effectLst/>
                        </a:rPr>
                        <a:t>12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010925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 dirty="0">
                          <a:effectLst/>
                        </a:rPr>
                        <a:t>3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>
                          <a:effectLst/>
                        </a:rPr>
                        <a:t>20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>
                          <a:effectLst/>
                        </a:rPr>
                        <a:t>20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 dirty="0">
                          <a:effectLst/>
                        </a:rPr>
                        <a:t>15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 dirty="0">
                          <a:effectLst/>
                        </a:rPr>
                        <a:t>15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84084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 dirty="0">
                          <a:effectLst/>
                        </a:rPr>
                        <a:t>4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>
                          <a:effectLst/>
                        </a:rPr>
                        <a:t>20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>
                          <a:effectLst/>
                        </a:rPr>
                        <a:t>20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 dirty="0">
                          <a:effectLst/>
                        </a:rPr>
                        <a:t>30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 dirty="0">
                          <a:effectLst/>
                        </a:rPr>
                        <a:t>25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727390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 dirty="0">
                          <a:effectLst/>
                        </a:rPr>
                        <a:t>5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>
                          <a:effectLst/>
                        </a:rPr>
                        <a:t>20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>
                          <a:effectLst/>
                        </a:rPr>
                        <a:t>20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>
                          <a:effectLst/>
                        </a:rPr>
                        <a:t>50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 dirty="0">
                          <a:effectLst/>
                        </a:rPr>
                        <a:t>40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83410650"/>
                  </a:ext>
                </a:extLst>
              </a:tr>
            </a:tbl>
          </a:graphicData>
        </a:graphic>
      </p:graphicFrame>
      <p:sp>
        <p:nvSpPr>
          <p:cNvPr id="6" name="Tekstvak 5">
            <a:extLst>
              <a:ext uri="{FF2B5EF4-FFF2-40B4-BE49-F238E27FC236}">
                <a16:creationId xmlns:a16="http://schemas.microsoft.com/office/drawing/2014/main" id="{04EF77F6-47B5-478A-8819-0F012E4685F3}"/>
              </a:ext>
            </a:extLst>
          </p:cNvPr>
          <p:cNvSpPr txBox="1"/>
          <p:nvPr/>
        </p:nvSpPr>
        <p:spPr>
          <a:xfrm>
            <a:off x="298790" y="3303754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bevolking in groepen (arm → rijk)</a:t>
            </a:r>
          </a:p>
        </p:txBody>
      </p:sp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B6443F85-3664-47F6-95B0-630CBA3134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084057"/>
              </p:ext>
            </p:extLst>
          </p:nvPr>
        </p:nvGraphicFramePr>
        <p:xfrm>
          <a:off x="396237" y="4414192"/>
          <a:ext cx="4870296" cy="1986915"/>
        </p:xfrm>
        <a:graphic>
          <a:graphicData uri="http://schemas.openxmlformats.org/drawingml/2006/table">
            <a:tbl>
              <a:tblPr firstRow="1">
                <a:tableStyleId>{16D9F66E-5EB9-4882-86FB-DCBF35E3C3E4}</a:tableStyleId>
              </a:tblPr>
              <a:tblGrid>
                <a:gridCol w="604734">
                  <a:extLst>
                    <a:ext uri="{9D8B030D-6E8A-4147-A177-3AD203B41FA5}">
                      <a16:colId xmlns:a16="http://schemas.microsoft.com/office/drawing/2014/main" val="3408489200"/>
                    </a:ext>
                  </a:extLst>
                </a:gridCol>
                <a:gridCol w="952164">
                  <a:extLst>
                    <a:ext uri="{9D8B030D-6E8A-4147-A177-3AD203B41FA5}">
                      <a16:colId xmlns:a16="http://schemas.microsoft.com/office/drawing/2014/main" val="4101034232"/>
                    </a:ext>
                  </a:extLst>
                </a:gridCol>
                <a:gridCol w="957214">
                  <a:extLst>
                    <a:ext uri="{9D8B030D-6E8A-4147-A177-3AD203B41FA5}">
                      <a16:colId xmlns:a16="http://schemas.microsoft.com/office/drawing/2014/main" val="1826953970"/>
                    </a:ext>
                  </a:extLst>
                </a:gridCol>
                <a:gridCol w="1150375">
                  <a:extLst>
                    <a:ext uri="{9D8B030D-6E8A-4147-A177-3AD203B41FA5}">
                      <a16:colId xmlns:a16="http://schemas.microsoft.com/office/drawing/2014/main" val="3150531300"/>
                    </a:ext>
                  </a:extLst>
                </a:gridCol>
                <a:gridCol w="1205809">
                  <a:extLst>
                    <a:ext uri="{9D8B030D-6E8A-4147-A177-3AD203B41FA5}">
                      <a16:colId xmlns:a16="http://schemas.microsoft.com/office/drawing/2014/main" val="3291641927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 fontAlgn="t"/>
                      <a:r>
                        <a:rPr lang="nl-NL" sz="1400" u="none" strike="noStrike">
                          <a:effectLst/>
                        </a:rPr>
                        <a:t>Groep</a:t>
                      </a:r>
                      <a:endParaRPr lang="nl-N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400" u="none" strike="noStrike" dirty="0">
                          <a:effectLst/>
                        </a:rPr>
                        <a:t>Populatie (cum.  %)</a:t>
                      </a:r>
                      <a:endParaRPr lang="nl-N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400" u="none" strike="noStrike" dirty="0">
                          <a:solidFill>
                            <a:srgbClr val="760603"/>
                          </a:solidFill>
                          <a:effectLst/>
                        </a:rPr>
                        <a:t>Gelijk inkomen (cum. %)</a:t>
                      </a:r>
                      <a:endParaRPr lang="nl-NL" sz="1400" b="1" i="0" u="none" strike="noStrike" dirty="0">
                        <a:solidFill>
                          <a:srgbClr val="76060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400" u="none" strike="noStrike" dirty="0">
                          <a:solidFill>
                            <a:srgbClr val="4F81BD"/>
                          </a:solidFill>
                          <a:effectLst/>
                        </a:rPr>
                        <a:t>Primair inkomen (cum.  %)</a:t>
                      </a:r>
                      <a:endParaRPr lang="nl-NL" sz="1400" b="1" i="0" u="none" strike="noStrike" dirty="0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400" u="none" strike="noStrike" dirty="0">
                          <a:solidFill>
                            <a:srgbClr val="9BBB59"/>
                          </a:solidFill>
                          <a:effectLst/>
                        </a:rPr>
                        <a:t>Besteedbaar inkomen (cum. %)</a:t>
                      </a:r>
                      <a:endParaRPr lang="nl-NL" sz="1400" b="1" i="0" u="none" strike="noStrike" dirty="0">
                        <a:solidFill>
                          <a:srgbClr val="9BBB5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2398223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>
                          <a:effectLst/>
                        </a:rPr>
                        <a:t>0</a:t>
                      </a:r>
                      <a:endParaRPr lang="nl-N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>
                          <a:effectLst/>
                        </a:rPr>
                        <a:t>0</a:t>
                      </a:r>
                      <a:endParaRPr lang="nl-N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>
                          <a:effectLst/>
                        </a:rPr>
                        <a:t>0</a:t>
                      </a:r>
                      <a:endParaRPr lang="nl-N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>
                          <a:effectLst/>
                        </a:rPr>
                        <a:t>0</a:t>
                      </a:r>
                      <a:endParaRPr lang="nl-N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604484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 dirty="0">
                          <a:effectLst/>
                        </a:rPr>
                        <a:t>1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 dirty="0">
                          <a:effectLst/>
                        </a:rPr>
                        <a:t>20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>
                          <a:effectLst/>
                        </a:rPr>
                        <a:t>20</a:t>
                      </a:r>
                      <a:endParaRPr lang="nl-N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 dirty="0">
                          <a:effectLst/>
                        </a:rPr>
                        <a:t>1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>
                          <a:effectLst/>
                        </a:rPr>
                        <a:t>8</a:t>
                      </a:r>
                      <a:endParaRPr lang="nl-N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584902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 dirty="0">
                          <a:effectLst/>
                        </a:rPr>
                        <a:t>1+2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727596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 dirty="0">
                          <a:effectLst/>
                        </a:rPr>
                        <a:t>..+3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920690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 dirty="0">
                          <a:effectLst/>
                        </a:rPr>
                        <a:t>..+4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967824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 dirty="0">
                          <a:effectLst/>
                        </a:rPr>
                        <a:t>..+5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09208854"/>
                  </a:ext>
                </a:extLst>
              </a:tr>
            </a:tbl>
          </a:graphicData>
        </a:graphic>
      </p:graphicFrame>
      <p:sp>
        <p:nvSpPr>
          <p:cNvPr id="8" name="Tekstvak 7">
            <a:extLst>
              <a:ext uri="{FF2B5EF4-FFF2-40B4-BE49-F238E27FC236}">
                <a16:creationId xmlns:a16="http://schemas.microsoft.com/office/drawing/2014/main" id="{966CBAC7-CCA5-436E-8D61-89C639B68572}"/>
              </a:ext>
            </a:extLst>
          </p:cNvPr>
          <p:cNvSpPr txBox="1"/>
          <p:nvPr/>
        </p:nvSpPr>
        <p:spPr>
          <a:xfrm>
            <a:off x="308899" y="3920120"/>
            <a:ext cx="5044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Gegevens cumulatief maken (groepen optellen)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CE3AE2EE-EABD-44F0-A9A5-35DCA95016BF}"/>
              </a:ext>
            </a:extLst>
          </p:cNvPr>
          <p:cNvSpPr/>
          <p:nvPr/>
        </p:nvSpPr>
        <p:spPr>
          <a:xfrm>
            <a:off x="6395763" y="1268422"/>
            <a:ext cx="5400000" cy="5400000"/>
          </a:xfrm>
          <a:prstGeom prst="rect">
            <a:avLst/>
          </a:prstGeom>
          <a:solidFill>
            <a:schemeClr val="tx1"/>
          </a:solidFill>
          <a:ln w="38100">
            <a:solidFill>
              <a:srgbClr val="4F81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68" name="Groep 67">
            <a:extLst>
              <a:ext uri="{FF2B5EF4-FFF2-40B4-BE49-F238E27FC236}">
                <a16:creationId xmlns:a16="http://schemas.microsoft.com/office/drawing/2014/main" id="{568FCCFE-343D-44DB-ADA6-DDAB940E8124}"/>
              </a:ext>
            </a:extLst>
          </p:cNvPr>
          <p:cNvGrpSpPr/>
          <p:nvPr/>
        </p:nvGrpSpPr>
        <p:grpSpPr>
          <a:xfrm>
            <a:off x="7049043" y="1558491"/>
            <a:ext cx="4564988" cy="4319204"/>
            <a:chOff x="7049043" y="1558491"/>
            <a:chExt cx="4564988" cy="4319204"/>
          </a:xfrm>
        </p:grpSpPr>
        <p:grpSp>
          <p:nvGrpSpPr>
            <p:cNvPr id="45" name="Groep 44">
              <a:extLst>
                <a:ext uri="{FF2B5EF4-FFF2-40B4-BE49-F238E27FC236}">
                  <a16:creationId xmlns:a16="http://schemas.microsoft.com/office/drawing/2014/main" id="{CB5EF319-C735-46A5-91C0-D39F8330DB84}"/>
                </a:ext>
              </a:extLst>
            </p:cNvPr>
            <p:cNvGrpSpPr/>
            <p:nvPr/>
          </p:nvGrpSpPr>
          <p:grpSpPr>
            <a:xfrm>
              <a:off x="7799832" y="1688420"/>
              <a:ext cx="3600000" cy="3600000"/>
              <a:chOff x="7479792" y="1680419"/>
              <a:chExt cx="3600000" cy="3600000"/>
            </a:xfrm>
          </p:grpSpPr>
          <p:sp>
            <p:nvSpPr>
              <p:cNvPr id="9" name="Rechthoek 8">
                <a:extLst>
                  <a:ext uri="{FF2B5EF4-FFF2-40B4-BE49-F238E27FC236}">
                    <a16:creationId xmlns:a16="http://schemas.microsoft.com/office/drawing/2014/main" id="{AB73B5A6-6C36-45FC-AAFD-C7EB1BBD3FEA}"/>
                  </a:ext>
                </a:extLst>
              </p:cNvPr>
              <p:cNvSpPr/>
              <p:nvPr/>
            </p:nvSpPr>
            <p:spPr>
              <a:xfrm>
                <a:off x="7479792" y="1680419"/>
                <a:ext cx="3600000" cy="3600000"/>
              </a:xfrm>
              <a:prstGeom prst="rect">
                <a:avLst/>
              </a:prstGeom>
              <a:solidFill>
                <a:schemeClr val="tx1">
                  <a:lumMod val="8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cxnSp>
            <p:nvCxnSpPr>
              <p:cNvPr id="11" name="Rechte verbindingslijn 10">
                <a:extLst>
                  <a:ext uri="{FF2B5EF4-FFF2-40B4-BE49-F238E27FC236}">
                    <a16:creationId xmlns:a16="http://schemas.microsoft.com/office/drawing/2014/main" id="{A605A6B9-B419-46BC-A21F-DCA8845BFA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839792" y="1680419"/>
                <a:ext cx="0" cy="3600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Rechte verbindingslijn 13">
                <a:extLst>
                  <a:ext uri="{FF2B5EF4-FFF2-40B4-BE49-F238E27FC236}">
                    <a16:creationId xmlns:a16="http://schemas.microsoft.com/office/drawing/2014/main" id="{AD7D13F0-9BBC-4E6D-BBCF-A4DBFD2D7B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99792" y="1680419"/>
                <a:ext cx="0" cy="3600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Rechte verbindingslijn 14">
                <a:extLst>
                  <a:ext uri="{FF2B5EF4-FFF2-40B4-BE49-F238E27FC236}">
                    <a16:creationId xmlns:a16="http://schemas.microsoft.com/office/drawing/2014/main" id="{DC1D13A4-2A05-499F-9D75-BB79BCB18F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559792" y="1680419"/>
                <a:ext cx="0" cy="3600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Rechte verbindingslijn 15">
                <a:extLst>
                  <a:ext uri="{FF2B5EF4-FFF2-40B4-BE49-F238E27FC236}">
                    <a16:creationId xmlns:a16="http://schemas.microsoft.com/office/drawing/2014/main" id="{E094EF52-B0FB-45F5-A1CD-597971A935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19792" y="1680419"/>
                <a:ext cx="0" cy="3600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Rechte verbindingslijn 16">
                <a:extLst>
                  <a:ext uri="{FF2B5EF4-FFF2-40B4-BE49-F238E27FC236}">
                    <a16:creationId xmlns:a16="http://schemas.microsoft.com/office/drawing/2014/main" id="{DD44A3D6-DED4-4A9E-854E-C4E08A18E1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79792" y="1680419"/>
                <a:ext cx="0" cy="3600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Rechte verbindingslijn 17">
                <a:extLst>
                  <a:ext uri="{FF2B5EF4-FFF2-40B4-BE49-F238E27FC236}">
                    <a16:creationId xmlns:a16="http://schemas.microsoft.com/office/drawing/2014/main" id="{DE440E46-BCA2-494A-BAD7-D7BC635FDA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39792" y="1680419"/>
                <a:ext cx="0" cy="3600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Rechte verbindingslijn 18">
                <a:extLst>
                  <a:ext uri="{FF2B5EF4-FFF2-40B4-BE49-F238E27FC236}">
                    <a16:creationId xmlns:a16="http://schemas.microsoft.com/office/drawing/2014/main" id="{B04217B5-072A-49F2-8CBF-6B5F6C86CF7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99792" y="1680419"/>
                <a:ext cx="0" cy="3600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Rechte verbindingslijn 19">
                <a:extLst>
                  <a:ext uri="{FF2B5EF4-FFF2-40B4-BE49-F238E27FC236}">
                    <a16:creationId xmlns:a16="http://schemas.microsoft.com/office/drawing/2014/main" id="{E574464A-35A7-4E5D-B8E6-8A1F16CDF7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59792" y="1680419"/>
                <a:ext cx="0" cy="3600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Rechte verbindingslijn 20">
                <a:extLst>
                  <a:ext uri="{FF2B5EF4-FFF2-40B4-BE49-F238E27FC236}">
                    <a16:creationId xmlns:a16="http://schemas.microsoft.com/office/drawing/2014/main" id="{8F0B9CBC-B57A-4754-8D03-5063165638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719792" y="1680419"/>
                <a:ext cx="0" cy="3600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Rechte verbindingslijn 21">
                <a:extLst>
                  <a:ext uri="{FF2B5EF4-FFF2-40B4-BE49-F238E27FC236}">
                    <a16:creationId xmlns:a16="http://schemas.microsoft.com/office/drawing/2014/main" id="{A0BC035D-E6ED-4262-9F18-BB951595874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079792" y="1680419"/>
                <a:ext cx="0" cy="3600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Rechte verbindingslijn 22">
                <a:extLst>
                  <a:ext uri="{FF2B5EF4-FFF2-40B4-BE49-F238E27FC236}">
                    <a16:creationId xmlns:a16="http://schemas.microsoft.com/office/drawing/2014/main" id="{D3B2C909-6D73-48F6-BD41-C47C1FEDFB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79792" y="1680419"/>
                <a:ext cx="0" cy="3600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Rechte verbindingslijn 23">
                <a:extLst>
                  <a:ext uri="{FF2B5EF4-FFF2-40B4-BE49-F238E27FC236}">
                    <a16:creationId xmlns:a16="http://schemas.microsoft.com/office/drawing/2014/main" id="{403C7E61-7FA5-47BD-BDD2-C96FE4FEA494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79792" y="240419"/>
                <a:ext cx="0" cy="3600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Rechte verbindingslijn 24">
                <a:extLst>
                  <a:ext uri="{FF2B5EF4-FFF2-40B4-BE49-F238E27FC236}">
                    <a16:creationId xmlns:a16="http://schemas.microsoft.com/office/drawing/2014/main" id="{6276FE74-8AB1-4F3C-B57B-1CCD675C3CD5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79792" y="600419"/>
                <a:ext cx="0" cy="3600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Rechte verbindingslijn 25">
                <a:extLst>
                  <a:ext uri="{FF2B5EF4-FFF2-40B4-BE49-F238E27FC236}">
                    <a16:creationId xmlns:a16="http://schemas.microsoft.com/office/drawing/2014/main" id="{A1E31FE3-6B51-4882-BA9E-E6DAF8A38A92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79792" y="960419"/>
                <a:ext cx="0" cy="3600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Rechte verbindingslijn 26">
                <a:extLst>
                  <a:ext uri="{FF2B5EF4-FFF2-40B4-BE49-F238E27FC236}">
                    <a16:creationId xmlns:a16="http://schemas.microsoft.com/office/drawing/2014/main" id="{E5131AAD-6041-4673-A06B-3059778405E6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79792" y="1320419"/>
                <a:ext cx="0" cy="3600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Rechte verbindingslijn 27">
                <a:extLst>
                  <a:ext uri="{FF2B5EF4-FFF2-40B4-BE49-F238E27FC236}">
                    <a16:creationId xmlns:a16="http://schemas.microsoft.com/office/drawing/2014/main" id="{F6DA10CE-086D-4B8F-B75A-3F268AB96B42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79792" y="1680419"/>
                <a:ext cx="0" cy="3600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Rechte verbindingslijn 28">
                <a:extLst>
                  <a:ext uri="{FF2B5EF4-FFF2-40B4-BE49-F238E27FC236}">
                    <a16:creationId xmlns:a16="http://schemas.microsoft.com/office/drawing/2014/main" id="{D772F7D6-59B3-4F19-914D-598A4ACC9268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79792" y="2040419"/>
                <a:ext cx="0" cy="3600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Rechte verbindingslijn 29">
                <a:extLst>
                  <a:ext uri="{FF2B5EF4-FFF2-40B4-BE49-F238E27FC236}">
                    <a16:creationId xmlns:a16="http://schemas.microsoft.com/office/drawing/2014/main" id="{084255C2-43A1-4B62-9A0B-8CC78D304D3D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79792" y="2400419"/>
                <a:ext cx="0" cy="3600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Rechte verbindingslijn 30">
                <a:extLst>
                  <a:ext uri="{FF2B5EF4-FFF2-40B4-BE49-F238E27FC236}">
                    <a16:creationId xmlns:a16="http://schemas.microsoft.com/office/drawing/2014/main" id="{C88D8DCC-3FFC-44F3-9D6A-3C14DB3871C6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79792" y="2760419"/>
                <a:ext cx="0" cy="3600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Rechte verbindingslijn 31">
                <a:extLst>
                  <a:ext uri="{FF2B5EF4-FFF2-40B4-BE49-F238E27FC236}">
                    <a16:creationId xmlns:a16="http://schemas.microsoft.com/office/drawing/2014/main" id="{00E9BE3F-F81C-4A48-9CD5-EC25988EE86B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279792" y="3120419"/>
                <a:ext cx="0" cy="3600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Tekstvak 45">
              <a:extLst>
                <a:ext uri="{FF2B5EF4-FFF2-40B4-BE49-F238E27FC236}">
                  <a16:creationId xmlns:a16="http://schemas.microsoft.com/office/drawing/2014/main" id="{F2D6459E-9144-4840-BF75-919D6E4038C1}"/>
                </a:ext>
              </a:extLst>
            </p:cNvPr>
            <p:cNvSpPr txBox="1"/>
            <p:nvPr/>
          </p:nvSpPr>
          <p:spPr>
            <a:xfrm>
              <a:off x="8065008" y="5539141"/>
              <a:ext cx="322395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BEVOLKING (IN % CUMULATIEF)</a:t>
              </a:r>
            </a:p>
          </p:txBody>
        </p:sp>
        <p:sp>
          <p:nvSpPr>
            <p:cNvPr id="47" name="Tekstvak 46">
              <a:extLst>
                <a:ext uri="{FF2B5EF4-FFF2-40B4-BE49-F238E27FC236}">
                  <a16:creationId xmlns:a16="http://schemas.microsoft.com/office/drawing/2014/main" id="{C11E475B-116C-4919-86A7-E13A85436002}"/>
                </a:ext>
              </a:extLst>
            </p:cNvPr>
            <p:cNvSpPr txBox="1"/>
            <p:nvPr/>
          </p:nvSpPr>
          <p:spPr>
            <a:xfrm rot="16200000">
              <a:off x="5704123" y="3050979"/>
              <a:ext cx="30283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schemeClr val="bg1">
                      <a:lumMod val="50000"/>
                      <a:lumOff val="50000"/>
                    </a:schemeClr>
                  </a:solidFill>
                </a:rPr>
                <a:t>INKOMEN (IN % CUMULATIEF)</a:t>
              </a:r>
            </a:p>
          </p:txBody>
        </p:sp>
        <p:sp>
          <p:nvSpPr>
            <p:cNvPr id="48" name="Tekstvak 47">
              <a:extLst>
                <a:ext uri="{FF2B5EF4-FFF2-40B4-BE49-F238E27FC236}">
                  <a16:creationId xmlns:a16="http://schemas.microsoft.com/office/drawing/2014/main" id="{E7FA5225-40DE-44CD-9BE4-1D89757A9F6D}"/>
                </a:ext>
              </a:extLst>
            </p:cNvPr>
            <p:cNvSpPr txBox="1"/>
            <p:nvPr/>
          </p:nvSpPr>
          <p:spPr>
            <a:xfrm>
              <a:off x="7978004" y="5276253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49" name="Tekstvak 48">
              <a:extLst>
                <a:ext uri="{FF2B5EF4-FFF2-40B4-BE49-F238E27FC236}">
                  <a16:creationId xmlns:a16="http://schemas.microsoft.com/office/drawing/2014/main" id="{D8E32A3B-866A-475E-9CC2-F4EA40D53BFF}"/>
                </a:ext>
              </a:extLst>
            </p:cNvPr>
            <p:cNvSpPr txBox="1"/>
            <p:nvPr/>
          </p:nvSpPr>
          <p:spPr>
            <a:xfrm>
              <a:off x="8350876" y="5276253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50" name="Tekstvak 49">
              <a:extLst>
                <a:ext uri="{FF2B5EF4-FFF2-40B4-BE49-F238E27FC236}">
                  <a16:creationId xmlns:a16="http://schemas.microsoft.com/office/drawing/2014/main" id="{AD78CF78-FA32-4814-9688-7011E211E447}"/>
                </a:ext>
              </a:extLst>
            </p:cNvPr>
            <p:cNvSpPr txBox="1"/>
            <p:nvPr/>
          </p:nvSpPr>
          <p:spPr>
            <a:xfrm>
              <a:off x="8700923" y="5276253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>
                  <a:solidFill>
                    <a:schemeClr val="bg1"/>
                  </a:solidFill>
                </a:rPr>
                <a:t>30</a:t>
              </a:r>
            </a:p>
          </p:txBody>
        </p:sp>
        <p:sp>
          <p:nvSpPr>
            <p:cNvPr id="51" name="Tekstvak 50">
              <a:extLst>
                <a:ext uri="{FF2B5EF4-FFF2-40B4-BE49-F238E27FC236}">
                  <a16:creationId xmlns:a16="http://schemas.microsoft.com/office/drawing/2014/main" id="{01AEF139-7C88-4C21-8FB0-E8AF2DD4D673}"/>
                </a:ext>
              </a:extLst>
            </p:cNvPr>
            <p:cNvSpPr txBox="1"/>
            <p:nvPr/>
          </p:nvSpPr>
          <p:spPr>
            <a:xfrm>
              <a:off x="9053917" y="5276253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>
                  <a:solidFill>
                    <a:schemeClr val="bg1"/>
                  </a:solidFill>
                </a:rPr>
                <a:t>40</a:t>
              </a:r>
            </a:p>
          </p:txBody>
        </p:sp>
        <p:sp>
          <p:nvSpPr>
            <p:cNvPr id="52" name="Tekstvak 51">
              <a:extLst>
                <a:ext uri="{FF2B5EF4-FFF2-40B4-BE49-F238E27FC236}">
                  <a16:creationId xmlns:a16="http://schemas.microsoft.com/office/drawing/2014/main" id="{D1C62D8B-01BE-40FE-AA2C-8215F6874CAF}"/>
                </a:ext>
              </a:extLst>
            </p:cNvPr>
            <p:cNvSpPr txBox="1"/>
            <p:nvPr/>
          </p:nvSpPr>
          <p:spPr>
            <a:xfrm>
              <a:off x="9422252" y="5276253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>
                  <a:solidFill>
                    <a:schemeClr val="bg1"/>
                  </a:solidFill>
                </a:rPr>
                <a:t>50</a:t>
              </a:r>
            </a:p>
          </p:txBody>
        </p:sp>
        <p:sp>
          <p:nvSpPr>
            <p:cNvPr id="53" name="Tekstvak 52">
              <a:extLst>
                <a:ext uri="{FF2B5EF4-FFF2-40B4-BE49-F238E27FC236}">
                  <a16:creationId xmlns:a16="http://schemas.microsoft.com/office/drawing/2014/main" id="{B403CBF1-3C15-4B6F-ABBC-CE59998A65F3}"/>
                </a:ext>
              </a:extLst>
            </p:cNvPr>
            <p:cNvSpPr txBox="1"/>
            <p:nvPr/>
          </p:nvSpPr>
          <p:spPr>
            <a:xfrm>
              <a:off x="9793577" y="5276253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>
                  <a:solidFill>
                    <a:schemeClr val="bg1"/>
                  </a:solidFill>
                </a:rPr>
                <a:t>60</a:t>
              </a:r>
            </a:p>
          </p:txBody>
        </p:sp>
        <p:sp>
          <p:nvSpPr>
            <p:cNvPr id="54" name="Tekstvak 53">
              <a:extLst>
                <a:ext uri="{FF2B5EF4-FFF2-40B4-BE49-F238E27FC236}">
                  <a16:creationId xmlns:a16="http://schemas.microsoft.com/office/drawing/2014/main" id="{E52280C6-0964-494D-BE69-92F9F9CD5FD6}"/>
                </a:ext>
              </a:extLst>
            </p:cNvPr>
            <p:cNvSpPr txBox="1"/>
            <p:nvPr/>
          </p:nvSpPr>
          <p:spPr>
            <a:xfrm>
              <a:off x="10157305" y="5276253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>
                  <a:solidFill>
                    <a:schemeClr val="bg1"/>
                  </a:solidFill>
                </a:rPr>
                <a:t>70</a:t>
              </a:r>
            </a:p>
          </p:txBody>
        </p:sp>
        <p:sp>
          <p:nvSpPr>
            <p:cNvPr id="55" name="Tekstvak 54">
              <a:extLst>
                <a:ext uri="{FF2B5EF4-FFF2-40B4-BE49-F238E27FC236}">
                  <a16:creationId xmlns:a16="http://schemas.microsoft.com/office/drawing/2014/main" id="{6754455C-14A8-4C27-8734-41CE32017A40}"/>
                </a:ext>
              </a:extLst>
            </p:cNvPr>
            <p:cNvSpPr txBox="1"/>
            <p:nvPr/>
          </p:nvSpPr>
          <p:spPr>
            <a:xfrm>
              <a:off x="10499061" y="5276253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>
                  <a:solidFill>
                    <a:schemeClr val="bg1"/>
                  </a:solidFill>
                </a:rPr>
                <a:t>80</a:t>
              </a:r>
            </a:p>
          </p:txBody>
        </p:sp>
        <p:sp>
          <p:nvSpPr>
            <p:cNvPr id="56" name="Tekstvak 55">
              <a:extLst>
                <a:ext uri="{FF2B5EF4-FFF2-40B4-BE49-F238E27FC236}">
                  <a16:creationId xmlns:a16="http://schemas.microsoft.com/office/drawing/2014/main" id="{B26A8DF5-6BF5-451C-9958-29A4E84E59CE}"/>
                </a:ext>
              </a:extLst>
            </p:cNvPr>
            <p:cNvSpPr txBox="1"/>
            <p:nvPr/>
          </p:nvSpPr>
          <p:spPr>
            <a:xfrm>
              <a:off x="10865270" y="5276253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>
                  <a:solidFill>
                    <a:schemeClr val="bg1"/>
                  </a:solidFill>
                </a:rPr>
                <a:t>90</a:t>
              </a:r>
            </a:p>
          </p:txBody>
        </p:sp>
        <p:sp>
          <p:nvSpPr>
            <p:cNvPr id="57" name="Tekstvak 56">
              <a:extLst>
                <a:ext uri="{FF2B5EF4-FFF2-40B4-BE49-F238E27FC236}">
                  <a16:creationId xmlns:a16="http://schemas.microsoft.com/office/drawing/2014/main" id="{84A1293B-983A-4BE5-8315-AAE3DA1B679A}"/>
                </a:ext>
              </a:extLst>
            </p:cNvPr>
            <p:cNvSpPr txBox="1"/>
            <p:nvPr/>
          </p:nvSpPr>
          <p:spPr>
            <a:xfrm>
              <a:off x="11174487" y="5276253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>
                  <a:solidFill>
                    <a:schemeClr val="bg1"/>
                  </a:solidFill>
                </a:rPr>
                <a:t>100</a:t>
              </a:r>
            </a:p>
          </p:txBody>
        </p:sp>
        <p:sp>
          <p:nvSpPr>
            <p:cNvPr id="58" name="Tekstvak 57">
              <a:extLst>
                <a:ext uri="{FF2B5EF4-FFF2-40B4-BE49-F238E27FC236}">
                  <a16:creationId xmlns:a16="http://schemas.microsoft.com/office/drawing/2014/main" id="{B397477F-929C-45AE-9B35-CB7F92A49979}"/>
                </a:ext>
              </a:extLst>
            </p:cNvPr>
            <p:cNvSpPr txBox="1"/>
            <p:nvPr/>
          </p:nvSpPr>
          <p:spPr>
            <a:xfrm>
              <a:off x="7483278" y="4787223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59" name="Tekstvak 58">
              <a:extLst>
                <a:ext uri="{FF2B5EF4-FFF2-40B4-BE49-F238E27FC236}">
                  <a16:creationId xmlns:a16="http://schemas.microsoft.com/office/drawing/2014/main" id="{EFC79D82-8887-495E-8AB1-EA07C2410C36}"/>
                </a:ext>
              </a:extLst>
            </p:cNvPr>
            <p:cNvSpPr txBox="1"/>
            <p:nvPr/>
          </p:nvSpPr>
          <p:spPr>
            <a:xfrm>
              <a:off x="7483278" y="4433669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60" name="Tekstvak 59">
              <a:extLst>
                <a:ext uri="{FF2B5EF4-FFF2-40B4-BE49-F238E27FC236}">
                  <a16:creationId xmlns:a16="http://schemas.microsoft.com/office/drawing/2014/main" id="{DDE9E640-84F9-4DF6-96D3-CC2490E6CF4E}"/>
                </a:ext>
              </a:extLst>
            </p:cNvPr>
            <p:cNvSpPr txBox="1"/>
            <p:nvPr/>
          </p:nvSpPr>
          <p:spPr>
            <a:xfrm>
              <a:off x="7483278" y="4070545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>
                  <a:solidFill>
                    <a:schemeClr val="bg1"/>
                  </a:solidFill>
                </a:rPr>
                <a:t>30</a:t>
              </a:r>
            </a:p>
          </p:txBody>
        </p:sp>
        <p:sp>
          <p:nvSpPr>
            <p:cNvPr id="61" name="Tekstvak 60">
              <a:extLst>
                <a:ext uri="{FF2B5EF4-FFF2-40B4-BE49-F238E27FC236}">
                  <a16:creationId xmlns:a16="http://schemas.microsoft.com/office/drawing/2014/main" id="{97342894-6F88-4A59-8965-C4DC31440DDE}"/>
                </a:ext>
              </a:extLst>
            </p:cNvPr>
            <p:cNvSpPr txBox="1"/>
            <p:nvPr/>
          </p:nvSpPr>
          <p:spPr>
            <a:xfrm>
              <a:off x="7483278" y="3717409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>
                  <a:solidFill>
                    <a:schemeClr val="bg1"/>
                  </a:solidFill>
                </a:rPr>
                <a:t>40</a:t>
              </a:r>
            </a:p>
          </p:txBody>
        </p:sp>
        <p:sp>
          <p:nvSpPr>
            <p:cNvPr id="62" name="Tekstvak 61">
              <a:extLst>
                <a:ext uri="{FF2B5EF4-FFF2-40B4-BE49-F238E27FC236}">
                  <a16:creationId xmlns:a16="http://schemas.microsoft.com/office/drawing/2014/main" id="{23BCBF69-F842-4FDD-A65C-1494F8E7746E}"/>
                </a:ext>
              </a:extLst>
            </p:cNvPr>
            <p:cNvSpPr txBox="1"/>
            <p:nvPr/>
          </p:nvSpPr>
          <p:spPr>
            <a:xfrm>
              <a:off x="7483278" y="3348703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>
                  <a:solidFill>
                    <a:schemeClr val="bg1"/>
                  </a:solidFill>
                </a:rPr>
                <a:t>50</a:t>
              </a:r>
            </a:p>
          </p:txBody>
        </p:sp>
        <p:sp>
          <p:nvSpPr>
            <p:cNvPr id="63" name="Tekstvak 62">
              <a:extLst>
                <a:ext uri="{FF2B5EF4-FFF2-40B4-BE49-F238E27FC236}">
                  <a16:creationId xmlns:a16="http://schemas.microsoft.com/office/drawing/2014/main" id="{0B6F4862-2474-4659-84CE-423E9FCF1FEB}"/>
                </a:ext>
              </a:extLst>
            </p:cNvPr>
            <p:cNvSpPr txBox="1"/>
            <p:nvPr/>
          </p:nvSpPr>
          <p:spPr>
            <a:xfrm>
              <a:off x="7483278" y="2990406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>
                  <a:solidFill>
                    <a:schemeClr val="bg1"/>
                  </a:solidFill>
                </a:rPr>
                <a:t>60</a:t>
              </a:r>
            </a:p>
          </p:txBody>
        </p:sp>
        <p:sp>
          <p:nvSpPr>
            <p:cNvPr id="64" name="Tekstvak 63">
              <a:extLst>
                <a:ext uri="{FF2B5EF4-FFF2-40B4-BE49-F238E27FC236}">
                  <a16:creationId xmlns:a16="http://schemas.microsoft.com/office/drawing/2014/main" id="{9C112C5B-6DE7-403C-AB96-76D25BDEBC05}"/>
                </a:ext>
              </a:extLst>
            </p:cNvPr>
            <p:cNvSpPr txBox="1"/>
            <p:nvPr/>
          </p:nvSpPr>
          <p:spPr>
            <a:xfrm>
              <a:off x="7483278" y="2637847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>
                  <a:solidFill>
                    <a:schemeClr val="bg1"/>
                  </a:solidFill>
                </a:rPr>
                <a:t>70</a:t>
              </a:r>
            </a:p>
          </p:txBody>
        </p:sp>
        <p:sp>
          <p:nvSpPr>
            <p:cNvPr id="65" name="Tekstvak 64">
              <a:extLst>
                <a:ext uri="{FF2B5EF4-FFF2-40B4-BE49-F238E27FC236}">
                  <a16:creationId xmlns:a16="http://schemas.microsoft.com/office/drawing/2014/main" id="{420BABE7-6154-4C03-B07A-EA18B809E661}"/>
                </a:ext>
              </a:extLst>
            </p:cNvPr>
            <p:cNvSpPr txBox="1"/>
            <p:nvPr/>
          </p:nvSpPr>
          <p:spPr>
            <a:xfrm>
              <a:off x="7483278" y="2270223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>
                  <a:solidFill>
                    <a:schemeClr val="bg1"/>
                  </a:solidFill>
                </a:rPr>
                <a:t>80</a:t>
              </a:r>
            </a:p>
          </p:txBody>
        </p:sp>
        <p:sp>
          <p:nvSpPr>
            <p:cNvPr id="66" name="Tekstvak 65">
              <a:extLst>
                <a:ext uri="{FF2B5EF4-FFF2-40B4-BE49-F238E27FC236}">
                  <a16:creationId xmlns:a16="http://schemas.microsoft.com/office/drawing/2014/main" id="{7D3D6678-B7E5-4E50-A6A4-0BF4107573C7}"/>
                </a:ext>
              </a:extLst>
            </p:cNvPr>
            <p:cNvSpPr txBox="1"/>
            <p:nvPr/>
          </p:nvSpPr>
          <p:spPr>
            <a:xfrm>
              <a:off x="7483278" y="1905110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>
                  <a:solidFill>
                    <a:schemeClr val="bg1"/>
                  </a:solidFill>
                </a:rPr>
                <a:t>90</a:t>
              </a:r>
            </a:p>
          </p:txBody>
        </p:sp>
        <p:sp>
          <p:nvSpPr>
            <p:cNvPr id="67" name="Tekstvak 66">
              <a:extLst>
                <a:ext uri="{FF2B5EF4-FFF2-40B4-BE49-F238E27FC236}">
                  <a16:creationId xmlns:a16="http://schemas.microsoft.com/office/drawing/2014/main" id="{4280C059-AE4C-4099-AD13-1D19FD0B462C}"/>
                </a:ext>
              </a:extLst>
            </p:cNvPr>
            <p:cNvSpPr txBox="1"/>
            <p:nvPr/>
          </p:nvSpPr>
          <p:spPr>
            <a:xfrm>
              <a:off x="7398318" y="1558491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>
                  <a:solidFill>
                    <a:schemeClr val="bg1"/>
                  </a:solidFill>
                </a:rPr>
                <a:t>100</a:t>
              </a:r>
            </a:p>
          </p:txBody>
        </p:sp>
      </p:grpSp>
      <p:cxnSp>
        <p:nvCxnSpPr>
          <p:cNvPr id="77" name="Rechte verbindingslijn 76">
            <a:extLst>
              <a:ext uri="{FF2B5EF4-FFF2-40B4-BE49-F238E27FC236}">
                <a16:creationId xmlns:a16="http://schemas.microsoft.com/office/drawing/2014/main" id="{D021AF10-24B9-41AF-989C-94DE89CB4B10}"/>
              </a:ext>
            </a:extLst>
          </p:cNvPr>
          <p:cNvCxnSpPr>
            <a:cxnSpLocks/>
          </p:cNvCxnSpPr>
          <p:nvPr/>
        </p:nvCxnSpPr>
        <p:spPr>
          <a:xfrm flipH="1">
            <a:off x="7799832" y="1682496"/>
            <a:ext cx="3602736" cy="360273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9" name="Ovaal 68">
            <a:extLst>
              <a:ext uri="{FF2B5EF4-FFF2-40B4-BE49-F238E27FC236}">
                <a16:creationId xmlns:a16="http://schemas.microsoft.com/office/drawing/2014/main" id="{40055D96-9981-481C-BB5A-FAE999DD0B5E}"/>
              </a:ext>
            </a:extLst>
          </p:cNvPr>
          <p:cNvSpPr/>
          <p:nvPr/>
        </p:nvSpPr>
        <p:spPr>
          <a:xfrm>
            <a:off x="8481803" y="5161784"/>
            <a:ext cx="108000" cy="108000"/>
          </a:xfrm>
          <a:prstGeom prst="ellipse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0" name="Ovaal 69">
            <a:extLst>
              <a:ext uri="{FF2B5EF4-FFF2-40B4-BE49-F238E27FC236}">
                <a16:creationId xmlns:a16="http://schemas.microsoft.com/office/drawing/2014/main" id="{38EBD1E2-953A-4FEB-93C9-912FBBF1C24D}"/>
              </a:ext>
            </a:extLst>
          </p:cNvPr>
          <p:cNvSpPr/>
          <p:nvPr/>
        </p:nvSpPr>
        <p:spPr>
          <a:xfrm>
            <a:off x="8462827" y="4950350"/>
            <a:ext cx="108000" cy="108000"/>
          </a:xfrm>
          <a:prstGeom prst="ellipse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1" name="Ovaal 70">
            <a:extLst>
              <a:ext uri="{FF2B5EF4-FFF2-40B4-BE49-F238E27FC236}">
                <a16:creationId xmlns:a16="http://schemas.microsoft.com/office/drawing/2014/main" id="{7DC671FA-52A0-4AE5-AC54-DB12479AA572}"/>
              </a:ext>
            </a:extLst>
          </p:cNvPr>
          <p:cNvSpPr/>
          <p:nvPr/>
        </p:nvSpPr>
        <p:spPr>
          <a:xfrm>
            <a:off x="8462827" y="4520419"/>
            <a:ext cx="108000" cy="108000"/>
          </a:xfrm>
          <a:prstGeom prst="ellipse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2" name="Ovaal 71">
            <a:extLst>
              <a:ext uri="{FF2B5EF4-FFF2-40B4-BE49-F238E27FC236}">
                <a16:creationId xmlns:a16="http://schemas.microsoft.com/office/drawing/2014/main" id="{D79F654E-A464-44AD-A3A6-3045F6B98F5E}"/>
              </a:ext>
            </a:extLst>
          </p:cNvPr>
          <p:cNvSpPr/>
          <p:nvPr/>
        </p:nvSpPr>
        <p:spPr>
          <a:xfrm>
            <a:off x="9192000" y="3794979"/>
            <a:ext cx="108000" cy="108000"/>
          </a:xfrm>
          <a:prstGeom prst="ellipse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3" name="Ovaal 72">
            <a:extLst>
              <a:ext uri="{FF2B5EF4-FFF2-40B4-BE49-F238E27FC236}">
                <a16:creationId xmlns:a16="http://schemas.microsoft.com/office/drawing/2014/main" id="{B6DE4A89-CB68-466B-8386-3579BA7A2E4A}"/>
              </a:ext>
            </a:extLst>
          </p:cNvPr>
          <p:cNvSpPr/>
          <p:nvPr/>
        </p:nvSpPr>
        <p:spPr>
          <a:xfrm>
            <a:off x="9902554" y="3077506"/>
            <a:ext cx="108000" cy="108000"/>
          </a:xfrm>
          <a:prstGeom prst="ellipse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4" name="Ovaal 73">
            <a:extLst>
              <a:ext uri="{FF2B5EF4-FFF2-40B4-BE49-F238E27FC236}">
                <a16:creationId xmlns:a16="http://schemas.microsoft.com/office/drawing/2014/main" id="{985978C9-08F8-47F8-B219-A1F4DF83C259}"/>
              </a:ext>
            </a:extLst>
          </p:cNvPr>
          <p:cNvSpPr/>
          <p:nvPr/>
        </p:nvSpPr>
        <p:spPr>
          <a:xfrm>
            <a:off x="10629111" y="2354420"/>
            <a:ext cx="108000" cy="108000"/>
          </a:xfrm>
          <a:prstGeom prst="ellipse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9" name="Ovaal 78">
            <a:extLst>
              <a:ext uri="{FF2B5EF4-FFF2-40B4-BE49-F238E27FC236}">
                <a16:creationId xmlns:a16="http://schemas.microsoft.com/office/drawing/2014/main" id="{21B3C018-3F87-4233-9F39-3BA82FE2BB1C}"/>
              </a:ext>
            </a:extLst>
          </p:cNvPr>
          <p:cNvSpPr/>
          <p:nvPr/>
        </p:nvSpPr>
        <p:spPr>
          <a:xfrm>
            <a:off x="9189111" y="5038173"/>
            <a:ext cx="108000" cy="108000"/>
          </a:xfrm>
          <a:prstGeom prst="ellipse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0" name="Ovaal 79">
            <a:extLst>
              <a:ext uri="{FF2B5EF4-FFF2-40B4-BE49-F238E27FC236}">
                <a16:creationId xmlns:a16="http://schemas.microsoft.com/office/drawing/2014/main" id="{8A4EE495-30E4-4EE8-AE8D-7C0A8B0A95C5}"/>
              </a:ext>
            </a:extLst>
          </p:cNvPr>
          <p:cNvSpPr/>
          <p:nvPr/>
        </p:nvSpPr>
        <p:spPr>
          <a:xfrm>
            <a:off x="9908042" y="4526588"/>
            <a:ext cx="108000" cy="108000"/>
          </a:xfrm>
          <a:prstGeom prst="ellipse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1" name="Ovaal 80">
            <a:extLst>
              <a:ext uri="{FF2B5EF4-FFF2-40B4-BE49-F238E27FC236}">
                <a16:creationId xmlns:a16="http://schemas.microsoft.com/office/drawing/2014/main" id="{40EE0974-58D9-4B56-A9D6-D48E2FC5B3DB}"/>
              </a:ext>
            </a:extLst>
          </p:cNvPr>
          <p:cNvSpPr/>
          <p:nvPr/>
        </p:nvSpPr>
        <p:spPr>
          <a:xfrm>
            <a:off x="10629111" y="3446588"/>
            <a:ext cx="108000" cy="108000"/>
          </a:xfrm>
          <a:prstGeom prst="ellipse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3" name="Ovaal 82">
            <a:extLst>
              <a:ext uri="{FF2B5EF4-FFF2-40B4-BE49-F238E27FC236}">
                <a16:creationId xmlns:a16="http://schemas.microsoft.com/office/drawing/2014/main" id="{F242CCC2-EA57-4C94-8DE1-0D5794F213E4}"/>
              </a:ext>
            </a:extLst>
          </p:cNvPr>
          <p:cNvSpPr/>
          <p:nvPr/>
        </p:nvSpPr>
        <p:spPr>
          <a:xfrm>
            <a:off x="9179665" y="4524252"/>
            <a:ext cx="108000" cy="108000"/>
          </a:xfrm>
          <a:prstGeom prst="ellipse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4" name="Ovaal 83">
            <a:extLst>
              <a:ext uri="{FF2B5EF4-FFF2-40B4-BE49-F238E27FC236}">
                <a16:creationId xmlns:a16="http://schemas.microsoft.com/office/drawing/2014/main" id="{D7E0CE96-803E-4EB9-9058-0BBEEED1E3B3}"/>
              </a:ext>
            </a:extLst>
          </p:cNvPr>
          <p:cNvSpPr/>
          <p:nvPr/>
        </p:nvSpPr>
        <p:spPr>
          <a:xfrm>
            <a:off x="9902554" y="3983172"/>
            <a:ext cx="108000" cy="108000"/>
          </a:xfrm>
          <a:prstGeom prst="ellipse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5" name="Ovaal 84">
            <a:extLst>
              <a:ext uri="{FF2B5EF4-FFF2-40B4-BE49-F238E27FC236}">
                <a16:creationId xmlns:a16="http://schemas.microsoft.com/office/drawing/2014/main" id="{9C9A1111-4FEA-4EFC-B3DE-030F34461EF1}"/>
              </a:ext>
            </a:extLst>
          </p:cNvPr>
          <p:cNvSpPr/>
          <p:nvPr/>
        </p:nvSpPr>
        <p:spPr>
          <a:xfrm>
            <a:off x="10629111" y="3074420"/>
            <a:ext cx="108000" cy="108000"/>
          </a:xfrm>
          <a:prstGeom prst="ellipse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89" name="Rechte verbindingslijn 88">
            <a:extLst>
              <a:ext uri="{FF2B5EF4-FFF2-40B4-BE49-F238E27FC236}">
                <a16:creationId xmlns:a16="http://schemas.microsoft.com/office/drawing/2014/main" id="{075B10E3-B680-4824-94AF-3DC36D573C37}"/>
              </a:ext>
            </a:extLst>
          </p:cNvPr>
          <p:cNvCxnSpPr>
            <a:cxnSpLocks/>
          </p:cNvCxnSpPr>
          <p:nvPr/>
        </p:nvCxnSpPr>
        <p:spPr>
          <a:xfrm>
            <a:off x="8028320" y="6004560"/>
            <a:ext cx="434507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0" name="Rechte verbindingslijn 89">
            <a:extLst>
              <a:ext uri="{FF2B5EF4-FFF2-40B4-BE49-F238E27FC236}">
                <a16:creationId xmlns:a16="http://schemas.microsoft.com/office/drawing/2014/main" id="{8B5210BB-862E-4D67-ACF3-5C528C621878}"/>
              </a:ext>
            </a:extLst>
          </p:cNvPr>
          <p:cNvCxnSpPr>
            <a:cxnSpLocks/>
          </p:cNvCxnSpPr>
          <p:nvPr/>
        </p:nvCxnSpPr>
        <p:spPr>
          <a:xfrm>
            <a:off x="8028320" y="6233160"/>
            <a:ext cx="43450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1" name="Rechte verbindingslijn 90">
            <a:extLst>
              <a:ext uri="{FF2B5EF4-FFF2-40B4-BE49-F238E27FC236}">
                <a16:creationId xmlns:a16="http://schemas.microsoft.com/office/drawing/2014/main" id="{D417CE76-1656-41F7-BC9C-0B6AD73C4AB9}"/>
              </a:ext>
            </a:extLst>
          </p:cNvPr>
          <p:cNvCxnSpPr>
            <a:cxnSpLocks/>
          </p:cNvCxnSpPr>
          <p:nvPr/>
        </p:nvCxnSpPr>
        <p:spPr>
          <a:xfrm>
            <a:off x="8028320" y="6461760"/>
            <a:ext cx="43450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2" name="Tekstvak 91">
            <a:extLst>
              <a:ext uri="{FF2B5EF4-FFF2-40B4-BE49-F238E27FC236}">
                <a16:creationId xmlns:a16="http://schemas.microsoft.com/office/drawing/2014/main" id="{0C3D12F0-606E-4B42-95EE-1F521A3F0F6F}"/>
              </a:ext>
            </a:extLst>
          </p:cNvPr>
          <p:cNvSpPr txBox="1"/>
          <p:nvPr/>
        </p:nvSpPr>
        <p:spPr>
          <a:xfrm>
            <a:off x="8417456" y="5853587"/>
            <a:ext cx="20970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gelijke inkomensverdeling</a:t>
            </a:r>
          </a:p>
        </p:txBody>
      </p:sp>
      <p:sp>
        <p:nvSpPr>
          <p:cNvPr id="93" name="Tekstvak 92">
            <a:extLst>
              <a:ext uri="{FF2B5EF4-FFF2-40B4-BE49-F238E27FC236}">
                <a16:creationId xmlns:a16="http://schemas.microsoft.com/office/drawing/2014/main" id="{CD9D1967-44B9-45B3-A645-06E7594F6309}"/>
              </a:ext>
            </a:extLst>
          </p:cNvPr>
          <p:cNvSpPr txBox="1"/>
          <p:nvPr/>
        </p:nvSpPr>
        <p:spPr>
          <a:xfrm>
            <a:off x="8417456" y="6303633"/>
            <a:ext cx="26003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besteedbare inkomensverdeling</a:t>
            </a:r>
          </a:p>
        </p:txBody>
      </p:sp>
      <p:sp>
        <p:nvSpPr>
          <p:cNvPr id="94" name="Tekstvak 93">
            <a:extLst>
              <a:ext uri="{FF2B5EF4-FFF2-40B4-BE49-F238E27FC236}">
                <a16:creationId xmlns:a16="http://schemas.microsoft.com/office/drawing/2014/main" id="{160680DB-FFDF-423C-9573-24C1025F50F7}"/>
              </a:ext>
            </a:extLst>
          </p:cNvPr>
          <p:cNvSpPr txBox="1"/>
          <p:nvPr/>
        </p:nvSpPr>
        <p:spPr>
          <a:xfrm>
            <a:off x="8417456" y="6097559"/>
            <a:ext cx="22317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primaire inkomensverdeling</a:t>
            </a:r>
          </a:p>
        </p:txBody>
      </p:sp>
      <p:sp>
        <p:nvSpPr>
          <p:cNvPr id="95" name="Tekstvak 94">
            <a:extLst>
              <a:ext uri="{FF2B5EF4-FFF2-40B4-BE49-F238E27FC236}">
                <a16:creationId xmlns:a16="http://schemas.microsoft.com/office/drawing/2014/main" id="{2DB4A14E-D67A-4DE3-966A-78A478F3698F}"/>
              </a:ext>
            </a:extLst>
          </p:cNvPr>
          <p:cNvSpPr txBox="1"/>
          <p:nvPr/>
        </p:nvSpPr>
        <p:spPr>
          <a:xfrm>
            <a:off x="8941458" y="4357589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20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6" name="Tekstvak 95">
            <a:extLst>
              <a:ext uri="{FF2B5EF4-FFF2-40B4-BE49-F238E27FC236}">
                <a16:creationId xmlns:a16="http://schemas.microsoft.com/office/drawing/2014/main" id="{B0B24A13-B8DB-43B0-B01C-9A8A1C44A344}"/>
              </a:ext>
            </a:extLst>
          </p:cNvPr>
          <p:cNvSpPr txBox="1"/>
          <p:nvPr/>
        </p:nvSpPr>
        <p:spPr>
          <a:xfrm>
            <a:off x="8322360" y="4754512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8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7" name="Tekstvak 96">
            <a:extLst>
              <a:ext uri="{FF2B5EF4-FFF2-40B4-BE49-F238E27FC236}">
                <a16:creationId xmlns:a16="http://schemas.microsoft.com/office/drawing/2014/main" id="{685A0765-4145-4286-9BD3-61AD40250D36}"/>
              </a:ext>
            </a:extLst>
          </p:cNvPr>
          <p:cNvSpPr txBox="1"/>
          <p:nvPr/>
        </p:nvSpPr>
        <p:spPr>
          <a:xfrm>
            <a:off x="9656678" y="3809001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35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8" name="Tekstvak 97">
            <a:extLst>
              <a:ext uri="{FF2B5EF4-FFF2-40B4-BE49-F238E27FC236}">
                <a16:creationId xmlns:a16="http://schemas.microsoft.com/office/drawing/2014/main" id="{42D21FBC-D9AA-4AED-A1D5-3697F94B199C}"/>
              </a:ext>
            </a:extLst>
          </p:cNvPr>
          <p:cNvSpPr txBox="1"/>
          <p:nvPr/>
        </p:nvSpPr>
        <p:spPr>
          <a:xfrm>
            <a:off x="10373146" y="2909021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60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9" name="Tekstvak 98">
            <a:extLst>
              <a:ext uri="{FF2B5EF4-FFF2-40B4-BE49-F238E27FC236}">
                <a16:creationId xmlns:a16="http://schemas.microsoft.com/office/drawing/2014/main" id="{0265212E-DE7B-4F22-9D85-6A2B494C59C5}"/>
              </a:ext>
            </a:extLst>
          </p:cNvPr>
          <p:cNvSpPr txBox="1"/>
          <p:nvPr/>
        </p:nvSpPr>
        <p:spPr>
          <a:xfrm>
            <a:off x="8285523" y="5011117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1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0" name="Tekstvak 99">
            <a:extLst>
              <a:ext uri="{FF2B5EF4-FFF2-40B4-BE49-F238E27FC236}">
                <a16:creationId xmlns:a16="http://schemas.microsoft.com/office/drawing/2014/main" id="{CA5B6FD5-6A7D-4AEF-A869-E775AC688AAD}"/>
              </a:ext>
            </a:extLst>
          </p:cNvPr>
          <p:cNvSpPr txBox="1"/>
          <p:nvPr/>
        </p:nvSpPr>
        <p:spPr>
          <a:xfrm>
            <a:off x="9009090" y="485823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5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1" name="Tekstvak 100">
            <a:extLst>
              <a:ext uri="{FF2B5EF4-FFF2-40B4-BE49-F238E27FC236}">
                <a16:creationId xmlns:a16="http://schemas.microsoft.com/office/drawing/2014/main" id="{4805BDB6-9B9B-436E-A14B-3A258F1563CA}"/>
              </a:ext>
            </a:extLst>
          </p:cNvPr>
          <p:cNvSpPr txBox="1"/>
          <p:nvPr/>
        </p:nvSpPr>
        <p:spPr>
          <a:xfrm>
            <a:off x="9656678" y="4332426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20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2" name="Tekstvak 101">
            <a:extLst>
              <a:ext uri="{FF2B5EF4-FFF2-40B4-BE49-F238E27FC236}">
                <a16:creationId xmlns:a16="http://schemas.microsoft.com/office/drawing/2014/main" id="{00A357D4-2088-440E-9831-AAED5699B498}"/>
              </a:ext>
            </a:extLst>
          </p:cNvPr>
          <p:cNvSpPr txBox="1"/>
          <p:nvPr/>
        </p:nvSpPr>
        <p:spPr>
          <a:xfrm>
            <a:off x="10366319" y="3288336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50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3" name="Vrije vorm: vorm 102">
            <a:extLst>
              <a:ext uri="{FF2B5EF4-FFF2-40B4-BE49-F238E27FC236}">
                <a16:creationId xmlns:a16="http://schemas.microsoft.com/office/drawing/2014/main" id="{F3DDE818-3988-41E2-8942-D86FFA6B04EE}"/>
              </a:ext>
            </a:extLst>
          </p:cNvPr>
          <p:cNvSpPr/>
          <p:nvPr/>
        </p:nvSpPr>
        <p:spPr>
          <a:xfrm>
            <a:off x="7802880" y="1699260"/>
            <a:ext cx="3589020" cy="3581400"/>
          </a:xfrm>
          <a:custGeom>
            <a:avLst/>
            <a:gdLst>
              <a:gd name="connsiteX0" fmla="*/ 0 w 3589020"/>
              <a:gd name="connsiteY0" fmla="*/ 3581400 h 3581400"/>
              <a:gd name="connsiteX1" fmla="*/ 739140 w 3589020"/>
              <a:gd name="connsiteY1" fmla="*/ 3520440 h 3581400"/>
              <a:gd name="connsiteX2" fmla="*/ 1440180 w 3589020"/>
              <a:gd name="connsiteY2" fmla="*/ 3406140 h 3581400"/>
              <a:gd name="connsiteX3" fmla="*/ 2164080 w 3589020"/>
              <a:gd name="connsiteY3" fmla="*/ 2887980 h 3581400"/>
              <a:gd name="connsiteX4" fmla="*/ 2880360 w 3589020"/>
              <a:gd name="connsiteY4" fmla="*/ 1790700 h 3581400"/>
              <a:gd name="connsiteX5" fmla="*/ 3589020 w 3589020"/>
              <a:gd name="connsiteY5" fmla="*/ 0 h 358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89020" h="3581400">
                <a:moveTo>
                  <a:pt x="0" y="3581400"/>
                </a:moveTo>
                <a:cubicBezTo>
                  <a:pt x="249555" y="3565525"/>
                  <a:pt x="499110" y="3549650"/>
                  <a:pt x="739140" y="3520440"/>
                </a:cubicBezTo>
                <a:cubicBezTo>
                  <a:pt x="979170" y="3491230"/>
                  <a:pt x="1202690" y="3511550"/>
                  <a:pt x="1440180" y="3406140"/>
                </a:cubicBezTo>
                <a:cubicBezTo>
                  <a:pt x="1677670" y="3300730"/>
                  <a:pt x="1924050" y="3157220"/>
                  <a:pt x="2164080" y="2887980"/>
                </a:cubicBezTo>
                <a:cubicBezTo>
                  <a:pt x="2404110" y="2618740"/>
                  <a:pt x="2642870" y="2272030"/>
                  <a:pt x="2880360" y="1790700"/>
                </a:cubicBezTo>
                <a:cubicBezTo>
                  <a:pt x="3117850" y="1309370"/>
                  <a:pt x="3353435" y="654685"/>
                  <a:pt x="3589020" y="0"/>
                </a:cubicBezTo>
              </a:path>
            </a:pathLst>
          </a:custGeom>
          <a:noFill/>
          <a:ln>
            <a:solidFill>
              <a:srgbClr val="4F81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4" name="Vrije vorm: vorm 103">
            <a:extLst>
              <a:ext uri="{FF2B5EF4-FFF2-40B4-BE49-F238E27FC236}">
                <a16:creationId xmlns:a16="http://schemas.microsoft.com/office/drawing/2014/main" id="{99FD5154-9256-4B15-B297-6ABEE45EFCAD}"/>
              </a:ext>
            </a:extLst>
          </p:cNvPr>
          <p:cNvSpPr/>
          <p:nvPr/>
        </p:nvSpPr>
        <p:spPr>
          <a:xfrm>
            <a:off x="7795260" y="1699260"/>
            <a:ext cx="3596640" cy="3566160"/>
          </a:xfrm>
          <a:custGeom>
            <a:avLst/>
            <a:gdLst>
              <a:gd name="connsiteX0" fmla="*/ 0 w 3596640"/>
              <a:gd name="connsiteY0" fmla="*/ 3566160 h 3566160"/>
              <a:gd name="connsiteX1" fmla="*/ 731520 w 3596640"/>
              <a:gd name="connsiteY1" fmla="*/ 3314700 h 3566160"/>
              <a:gd name="connsiteX2" fmla="*/ 1447800 w 3596640"/>
              <a:gd name="connsiteY2" fmla="*/ 2880360 h 3566160"/>
              <a:gd name="connsiteX3" fmla="*/ 2171700 w 3596640"/>
              <a:gd name="connsiteY3" fmla="*/ 2339340 h 3566160"/>
              <a:gd name="connsiteX4" fmla="*/ 2895600 w 3596640"/>
              <a:gd name="connsiteY4" fmla="*/ 1432560 h 3566160"/>
              <a:gd name="connsiteX5" fmla="*/ 3596640 w 3596640"/>
              <a:gd name="connsiteY5" fmla="*/ 0 h 3566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96640" h="3566160">
                <a:moveTo>
                  <a:pt x="0" y="3566160"/>
                </a:moveTo>
                <a:cubicBezTo>
                  <a:pt x="245110" y="3497580"/>
                  <a:pt x="490220" y="3429000"/>
                  <a:pt x="731520" y="3314700"/>
                </a:cubicBezTo>
                <a:cubicBezTo>
                  <a:pt x="972820" y="3200400"/>
                  <a:pt x="1207770" y="3042920"/>
                  <a:pt x="1447800" y="2880360"/>
                </a:cubicBezTo>
                <a:cubicBezTo>
                  <a:pt x="1687830" y="2717800"/>
                  <a:pt x="1930400" y="2580640"/>
                  <a:pt x="2171700" y="2339340"/>
                </a:cubicBezTo>
                <a:cubicBezTo>
                  <a:pt x="2413000" y="2098040"/>
                  <a:pt x="2658110" y="1822450"/>
                  <a:pt x="2895600" y="1432560"/>
                </a:cubicBezTo>
                <a:cubicBezTo>
                  <a:pt x="3133090" y="1042670"/>
                  <a:pt x="3364865" y="521335"/>
                  <a:pt x="3596640" y="0"/>
                </a:cubicBezTo>
              </a:path>
            </a:pathLst>
          </a:custGeom>
          <a:noFill/>
          <a:ln>
            <a:solidFill>
              <a:srgbClr val="9BBB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5" name="Tekstvak 104">
            <a:extLst>
              <a:ext uri="{FF2B5EF4-FFF2-40B4-BE49-F238E27FC236}">
                <a16:creationId xmlns:a16="http://schemas.microsoft.com/office/drawing/2014/main" id="{528A47EF-0311-4E95-B714-F1E50E4AC197}"/>
              </a:ext>
            </a:extLst>
          </p:cNvPr>
          <p:cNvSpPr txBox="1"/>
          <p:nvPr/>
        </p:nvSpPr>
        <p:spPr>
          <a:xfrm>
            <a:off x="8215970" y="435118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20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6" name="Tekstvak 105">
            <a:extLst>
              <a:ext uri="{FF2B5EF4-FFF2-40B4-BE49-F238E27FC236}">
                <a16:creationId xmlns:a16="http://schemas.microsoft.com/office/drawing/2014/main" id="{F002DF22-78E0-469D-A671-62ACF2A3545F}"/>
              </a:ext>
            </a:extLst>
          </p:cNvPr>
          <p:cNvSpPr txBox="1"/>
          <p:nvPr/>
        </p:nvSpPr>
        <p:spPr>
          <a:xfrm>
            <a:off x="8926840" y="362793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40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7" name="Tekstvak 106">
            <a:extLst>
              <a:ext uri="{FF2B5EF4-FFF2-40B4-BE49-F238E27FC236}">
                <a16:creationId xmlns:a16="http://schemas.microsoft.com/office/drawing/2014/main" id="{1F1A3AB2-0C32-41DB-BFD9-FF3C5C529184}"/>
              </a:ext>
            </a:extLst>
          </p:cNvPr>
          <p:cNvSpPr txBox="1"/>
          <p:nvPr/>
        </p:nvSpPr>
        <p:spPr>
          <a:xfrm>
            <a:off x="9659168" y="2912632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60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8" name="Tekstvak 107">
            <a:extLst>
              <a:ext uri="{FF2B5EF4-FFF2-40B4-BE49-F238E27FC236}">
                <a16:creationId xmlns:a16="http://schemas.microsoft.com/office/drawing/2014/main" id="{5CFAC0DC-9D14-4969-9A39-45CF08FC001E}"/>
              </a:ext>
            </a:extLst>
          </p:cNvPr>
          <p:cNvSpPr txBox="1"/>
          <p:nvPr/>
        </p:nvSpPr>
        <p:spPr>
          <a:xfrm>
            <a:off x="10376383" y="2186563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80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9" name="Tekstvak 108">
            <a:extLst>
              <a:ext uri="{FF2B5EF4-FFF2-40B4-BE49-F238E27FC236}">
                <a16:creationId xmlns:a16="http://schemas.microsoft.com/office/drawing/2014/main" id="{518561E6-BC1E-4A11-9289-EFDFD938CAE4}"/>
              </a:ext>
            </a:extLst>
          </p:cNvPr>
          <p:cNvSpPr txBox="1"/>
          <p:nvPr/>
        </p:nvSpPr>
        <p:spPr>
          <a:xfrm>
            <a:off x="11017233" y="1447405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100</a:t>
            </a:r>
            <a:endParaRPr lang="nl-NL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7" name="Ovaal 86">
            <a:extLst>
              <a:ext uri="{FF2B5EF4-FFF2-40B4-BE49-F238E27FC236}">
                <a16:creationId xmlns:a16="http://schemas.microsoft.com/office/drawing/2014/main" id="{9565AFA5-E3F9-424B-A2C0-88C16E980577}"/>
              </a:ext>
            </a:extLst>
          </p:cNvPr>
          <p:cNvSpPr/>
          <p:nvPr/>
        </p:nvSpPr>
        <p:spPr>
          <a:xfrm>
            <a:off x="7754743" y="5215784"/>
            <a:ext cx="108000" cy="108000"/>
          </a:xfrm>
          <a:prstGeom prst="ellipse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5" name="Ovaal 74">
            <a:extLst>
              <a:ext uri="{FF2B5EF4-FFF2-40B4-BE49-F238E27FC236}">
                <a16:creationId xmlns:a16="http://schemas.microsoft.com/office/drawing/2014/main" id="{F16035ED-943F-4D52-BBD9-562F94C823C6}"/>
              </a:ext>
            </a:extLst>
          </p:cNvPr>
          <p:cNvSpPr/>
          <p:nvPr/>
        </p:nvSpPr>
        <p:spPr>
          <a:xfrm>
            <a:off x="11329041" y="1642990"/>
            <a:ext cx="108000" cy="108000"/>
          </a:xfrm>
          <a:prstGeom prst="ellipse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1" name="Tekstvak 110">
            <a:extLst>
              <a:ext uri="{FF2B5EF4-FFF2-40B4-BE49-F238E27FC236}">
                <a16:creationId xmlns:a16="http://schemas.microsoft.com/office/drawing/2014/main" id="{99E965F3-590B-4092-81CE-6B11E1523A19}"/>
              </a:ext>
            </a:extLst>
          </p:cNvPr>
          <p:cNvSpPr txBox="1"/>
          <p:nvPr/>
        </p:nvSpPr>
        <p:spPr>
          <a:xfrm>
            <a:off x="1270917" y="5470544"/>
            <a:ext cx="39090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400" u="none" strike="noStrike" dirty="0">
                <a:solidFill>
                  <a:schemeClr val="bg1"/>
                </a:solidFill>
                <a:effectLst/>
              </a:rPr>
              <a:t>40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12" name="Tekstvak 111">
            <a:extLst>
              <a:ext uri="{FF2B5EF4-FFF2-40B4-BE49-F238E27FC236}">
                <a16:creationId xmlns:a16="http://schemas.microsoft.com/office/drawing/2014/main" id="{A77D8673-7187-4DDD-8108-3266E9FECC55}"/>
              </a:ext>
            </a:extLst>
          </p:cNvPr>
          <p:cNvSpPr txBox="1"/>
          <p:nvPr/>
        </p:nvSpPr>
        <p:spPr>
          <a:xfrm>
            <a:off x="2219711" y="5470544"/>
            <a:ext cx="39090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400" u="none" strike="noStrike" dirty="0">
                <a:solidFill>
                  <a:schemeClr val="bg1"/>
                </a:solidFill>
                <a:effectLst/>
              </a:rPr>
              <a:t>40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13" name="Tekstvak 112">
            <a:extLst>
              <a:ext uri="{FF2B5EF4-FFF2-40B4-BE49-F238E27FC236}">
                <a16:creationId xmlns:a16="http://schemas.microsoft.com/office/drawing/2014/main" id="{23C58069-89E3-43B6-BA48-86C359A91F11}"/>
              </a:ext>
            </a:extLst>
          </p:cNvPr>
          <p:cNvSpPr txBox="1"/>
          <p:nvPr/>
        </p:nvSpPr>
        <p:spPr>
          <a:xfrm>
            <a:off x="1272878" y="5684309"/>
            <a:ext cx="39090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400" u="none" strike="noStrike" dirty="0">
                <a:solidFill>
                  <a:schemeClr val="bg1"/>
                </a:solidFill>
                <a:effectLst/>
              </a:rPr>
              <a:t>60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14" name="Tekstvak 113">
            <a:extLst>
              <a:ext uri="{FF2B5EF4-FFF2-40B4-BE49-F238E27FC236}">
                <a16:creationId xmlns:a16="http://schemas.microsoft.com/office/drawing/2014/main" id="{35A48842-0D46-4F7E-8ECA-4C2D3A2BD77C}"/>
              </a:ext>
            </a:extLst>
          </p:cNvPr>
          <p:cNvSpPr txBox="1"/>
          <p:nvPr/>
        </p:nvSpPr>
        <p:spPr>
          <a:xfrm>
            <a:off x="2217750" y="5684309"/>
            <a:ext cx="39090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400" u="none" strike="noStrike" dirty="0">
                <a:solidFill>
                  <a:schemeClr val="bg1"/>
                </a:solidFill>
                <a:effectLst/>
              </a:rPr>
              <a:t>60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15" name="Tekstvak 114">
            <a:extLst>
              <a:ext uri="{FF2B5EF4-FFF2-40B4-BE49-F238E27FC236}">
                <a16:creationId xmlns:a16="http://schemas.microsoft.com/office/drawing/2014/main" id="{051A398C-1FDD-4845-88ED-4F8BED25CE2A}"/>
              </a:ext>
            </a:extLst>
          </p:cNvPr>
          <p:cNvSpPr txBox="1"/>
          <p:nvPr/>
        </p:nvSpPr>
        <p:spPr>
          <a:xfrm>
            <a:off x="1270917" y="5913075"/>
            <a:ext cx="39090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400" u="none" strike="noStrike" dirty="0">
                <a:solidFill>
                  <a:schemeClr val="bg1"/>
                </a:solidFill>
                <a:effectLst/>
              </a:rPr>
              <a:t>80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16" name="Tekstvak 115">
            <a:extLst>
              <a:ext uri="{FF2B5EF4-FFF2-40B4-BE49-F238E27FC236}">
                <a16:creationId xmlns:a16="http://schemas.microsoft.com/office/drawing/2014/main" id="{C9E161A2-76F8-4339-AF47-D89821356813}"/>
              </a:ext>
            </a:extLst>
          </p:cNvPr>
          <p:cNvSpPr txBox="1"/>
          <p:nvPr/>
        </p:nvSpPr>
        <p:spPr>
          <a:xfrm>
            <a:off x="2217750" y="5913075"/>
            <a:ext cx="39090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400" u="none" strike="noStrike" dirty="0">
                <a:solidFill>
                  <a:schemeClr val="bg1"/>
                </a:solidFill>
                <a:effectLst/>
              </a:rPr>
              <a:t>80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17" name="Tekstvak 116">
            <a:extLst>
              <a:ext uri="{FF2B5EF4-FFF2-40B4-BE49-F238E27FC236}">
                <a16:creationId xmlns:a16="http://schemas.microsoft.com/office/drawing/2014/main" id="{23671136-6038-47EF-B80E-9A8474ECB280}"/>
              </a:ext>
            </a:extLst>
          </p:cNvPr>
          <p:cNvSpPr txBox="1"/>
          <p:nvPr/>
        </p:nvSpPr>
        <p:spPr>
          <a:xfrm>
            <a:off x="1219872" y="6143499"/>
            <a:ext cx="59095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400" u="none" strike="noStrike" dirty="0">
                <a:solidFill>
                  <a:schemeClr val="bg1"/>
                </a:solidFill>
                <a:effectLst/>
              </a:rPr>
              <a:t>100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18" name="Tekstvak 117">
            <a:extLst>
              <a:ext uri="{FF2B5EF4-FFF2-40B4-BE49-F238E27FC236}">
                <a16:creationId xmlns:a16="http://schemas.microsoft.com/office/drawing/2014/main" id="{F8204717-D2FA-4771-9EA4-D025E35CC67E}"/>
              </a:ext>
            </a:extLst>
          </p:cNvPr>
          <p:cNvSpPr txBox="1"/>
          <p:nvPr/>
        </p:nvSpPr>
        <p:spPr>
          <a:xfrm>
            <a:off x="2136602" y="6143499"/>
            <a:ext cx="59095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400" u="none" strike="noStrike" dirty="0">
                <a:solidFill>
                  <a:schemeClr val="bg1"/>
                </a:solidFill>
                <a:effectLst/>
              </a:rPr>
              <a:t>100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19" name="Tekstvak 118">
            <a:extLst>
              <a:ext uri="{FF2B5EF4-FFF2-40B4-BE49-F238E27FC236}">
                <a16:creationId xmlns:a16="http://schemas.microsoft.com/office/drawing/2014/main" id="{FFDF8E4C-1F73-48DD-94E5-C1073A549BB1}"/>
              </a:ext>
            </a:extLst>
          </p:cNvPr>
          <p:cNvSpPr txBox="1"/>
          <p:nvPr/>
        </p:nvSpPr>
        <p:spPr>
          <a:xfrm>
            <a:off x="3131648" y="5470544"/>
            <a:ext cx="82757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100" u="none" strike="noStrike" dirty="0">
                <a:solidFill>
                  <a:schemeClr val="bg1"/>
                </a:solidFill>
                <a:effectLst/>
              </a:rPr>
              <a:t>1+4=  </a:t>
            </a:r>
            <a:r>
              <a:rPr lang="nl-NL" sz="1400" u="none" strike="noStrike" dirty="0">
                <a:solidFill>
                  <a:schemeClr val="bg1"/>
                </a:solidFill>
                <a:effectLst/>
              </a:rPr>
              <a:t>5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0" name="Tekstvak 119">
            <a:extLst>
              <a:ext uri="{FF2B5EF4-FFF2-40B4-BE49-F238E27FC236}">
                <a16:creationId xmlns:a16="http://schemas.microsoft.com/office/drawing/2014/main" id="{933D0E8D-3B36-4D70-B575-114F950176A1}"/>
              </a:ext>
            </a:extLst>
          </p:cNvPr>
          <p:cNvSpPr txBox="1"/>
          <p:nvPr/>
        </p:nvSpPr>
        <p:spPr>
          <a:xfrm>
            <a:off x="4455835" y="5470544"/>
            <a:ext cx="39090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400" u="none" strike="noStrike" dirty="0">
                <a:solidFill>
                  <a:schemeClr val="bg1"/>
                </a:solidFill>
                <a:effectLst/>
              </a:rPr>
              <a:t>20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1" name="Tekstvak 120">
            <a:extLst>
              <a:ext uri="{FF2B5EF4-FFF2-40B4-BE49-F238E27FC236}">
                <a16:creationId xmlns:a16="http://schemas.microsoft.com/office/drawing/2014/main" id="{B3C4874D-4885-4AF0-928D-8B807A9CF4A4}"/>
              </a:ext>
            </a:extLst>
          </p:cNvPr>
          <p:cNvSpPr txBox="1"/>
          <p:nvPr/>
        </p:nvSpPr>
        <p:spPr>
          <a:xfrm>
            <a:off x="2968350" y="5684309"/>
            <a:ext cx="152013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100" u="none" strike="noStrike" dirty="0">
                <a:solidFill>
                  <a:schemeClr val="bg1"/>
                </a:solidFill>
                <a:effectLst/>
              </a:rPr>
              <a:t>1+4+15= </a:t>
            </a:r>
            <a:r>
              <a:rPr lang="nl-NL" sz="1400" u="none" strike="noStrike" dirty="0">
                <a:solidFill>
                  <a:schemeClr val="bg1"/>
                </a:solidFill>
                <a:effectLst/>
              </a:rPr>
              <a:t>20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2" name="Tekstvak 121">
            <a:extLst>
              <a:ext uri="{FF2B5EF4-FFF2-40B4-BE49-F238E27FC236}">
                <a16:creationId xmlns:a16="http://schemas.microsoft.com/office/drawing/2014/main" id="{79A08021-DD60-4DE9-9725-201DBEF4ADC5}"/>
              </a:ext>
            </a:extLst>
          </p:cNvPr>
          <p:cNvSpPr txBox="1"/>
          <p:nvPr/>
        </p:nvSpPr>
        <p:spPr>
          <a:xfrm>
            <a:off x="4459522" y="5684309"/>
            <a:ext cx="39090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400" u="none" strike="noStrike" dirty="0">
                <a:solidFill>
                  <a:schemeClr val="bg1"/>
                </a:solidFill>
                <a:effectLst/>
              </a:rPr>
              <a:t>35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3" name="Tekstvak 122">
            <a:extLst>
              <a:ext uri="{FF2B5EF4-FFF2-40B4-BE49-F238E27FC236}">
                <a16:creationId xmlns:a16="http://schemas.microsoft.com/office/drawing/2014/main" id="{36387396-8CA7-48F2-B074-CD5FB0E7692E}"/>
              </a:ext>
            </a:extLst>
          </p:cNvPr>
          <p:cNvSpPr txBox="1"/>
          <p:nvPr/>
        </p:nvSpPr>
        <p:spPr>
          <a:xfrm>
            <a:off x="3304861" y="5913075"/>
            <a:ext cx="39090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400" u="none" strike="noStrike" dirty="0">
                <a:solidFill>
                  <a:schemeClr val="bg1"/>
                </a:solidFill>
                <a:effectLst/>
              </a:rPr>
              <a:t>50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4" name="Tekstvak 123">
            <a:extLst>
              <a:ext uri="{FF2B5EF4-FFF2-40B4-BE49-F238E27FC236}">
                <a16:creationId xmlns:a16="http://schemas.microsoft.com/office/drawing/2014/main" id="{071D3ED7-FFE1-4BF7-8DE8-AEB311E34A86}"/>
              </a:ext>
            </a:extLst>
          </p:cNvPr>
          <p:cNvSpPr txBox="1"/>
          <p:nvPr/>
        </p:nvSpPr>
        <p:spPr>
          <a:xfrm>
            <a:off x="4452102" y="5913075"/>
            <a:ext cx="39090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400" u="none" strike="noStrike" dirty="0">
                <a:solidFill>
                  <a:schemeClr val="bg1"/>
                </a:solidFill>
                <a:effectLst/>
              </a:rPr>
              <a:t>60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5" name="Tekstvak 124">
            <a:extLst>
              <a:ext uri="{FF2B5EF4-FFF2-40B4-BE49-F238E27FC236}">
                <a16:creationId xmlns:a16="http://schemas.microsoft.com/office/drawing/2014/main" id="{AC371DEB-7626-4E07-B92C-A6AB96CF3572}"/>
              </a:ext>
            </a:extLst>
          </p:cNvPr>
          <p:cNvSpPr txBox="1"/>
          <p:nvPr/>
        </p:nvSpPr>
        <p:spPr>
          <a:xfrm>
            <a:off x="3238400" y="6143499"/>
            <a:ext cx="59095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400" u="none" strike="noStrike" dirty="0">
                <a:solidFill>
                  <a:schemeClr val="bg1"/>
                </a:solidFill>
                <a:effectLst/>
              </a:rPr>
              <a:t>100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6" name="Tekstvak 125">
            <a:extLst>
              <a:ext uri="{FF2B5EF4-FFF2-40B4-BE49-F238E27FC236}">
                <a16:creationId xmlns:a16="http://schemas.microsoft.com/office/drawing/2014/main" id="{5CE5E01E-7B29-4514-8882-20D838FBD08F}"/>
              </a:ext>
            </a:extLst>
          </p:cNvPr>
          <p:cNvSpPr txBox="1"/>
          <p:nvPr/>
        </p:nvSpPr>
        <p:spPr>
          <a:xfrm>
            <a:off x="4395059" y="6143499"/>
            <a:ext cx="59095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400" u="none" strike="noStrike" dirty="0">
                <a:solidFill>
                  <a:schemeClr val="bg1"/>
                </a:solidFill>
                <a:effectLst/>
              </a:rPr>
              <a:t>100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2" name="Ovaal 81">
            <a:extLst>
              <a:ext uri="{FF2B5EF4-FFF2-40B4-BE49-F238E27FC236}">
                <a16:creationId xmlns:a16="http://schemas.microsoft.com/office/drawing/2014/main" id="{76CA72FB-E542-4447-99EB-10A727B1EF44}"/>
              </a:ext>
            </a:extLst>
          </p:cNvPr>
          <p:cNvSpPr/>
          <p:nvPr/>
        </p:nvSpPr>
        <p:spPr>
          <a:xfrm>
            <a:off x="11328376" y="1638795"/>
            <a:ext cx="108000" cy="108000"/>
          </a:xfrm>
          <a:prstGeom prst="ellipse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6" name="Ovaal 85">
            <a:extLst>
              <a:ext uri="{FF2B5EF4-FFF2-40B4-BE49-F238E27FC236}">
                <a16:creationId xmlns:a16="http://schemas.microsoft.com/office/drawing/2014/main" id="{EF9B5C62-3318-479C-A1D4-5B5DAD2CC246}"/>
              </a:ext>
            </a:extLst>
          </p:cNvPr>
          <p:cNvSpPr/>
          <p:nvPr/>
        </p:nvSpPr>
        <p:spPr>
          <a:xfrm>
            <a:off x="11329339" y="1633854"/>
            <a:ext cx="108000" cy="108000"/>
          </a:xfrm>
          <a:prstGeom prst="ellipse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7" name="Pijl: links 126">
            <a:extLst>
              <a:ext uri="{FF2B5EF4-FFF2-40B4-BE49-F238E27FC236}">
                <a16:creationId xmlns:a16="http://schemas.microsoft.com/office/drawing/2014/main" id="{F2492BFF-2F70-4B05-BCB3-623CBCD5A12A}"/>
              </a:ext>
            </a:extLst>
          </p:cNvPr>
          <p:cNvSpPr/>
          <p:nvPr/>
        </p:nvSpPr>
        <p:spPr>
          <a:xfrm rot="2598895">
            <a:off x="9450644" y="4500709"/>
            <a:ext cx="363031" cy="140670"/>
          </a:xfrm>
          <a:prstGeom prst="leftArrow">
            <a:avLst/>
          </a:prstGeom>
          <a:gradFill flip="none" rotWithShape="1">
            <a:gsLst>
              <a:gs pos="37000">
                <a:srgbClr val="8FB169"/>
              </a:gs>
              <a:gs pos="0">
                <a:srgbClr val="9BBB59"/>
              </a:gs>
              <a:gs pos="100000">
                <a:srgbClr val="4F81B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8" name="Pijl: links 127">
            <a:extLst>
              <a:ext uri="{FF2B5EF4-FFF2-40B4-BE49-F238E27FC236}">
                <a16:creationId xmlns:a16="http://schemas.microsoft.com/office/drawing/2014/main" id="{6D27F2F4-C7A5-41CC-87A2-AB61FC89673E}"/>
              </a:ext>
            </a:extLst>
          </p:cNvPr>
          <p:cNvSpPr/>
          <p:nvPr/>
        </p:nvSpPr>
        <p:spPr>
          <a:xfrm rot="1537073">
            <a:off x="8540229" y="1398604"/>
            <a:ext cx="363031" cy="140670"/>
          </a:xfrm>
          <a:prstGeom prst="leftArrow">
            <a:avLst/>
          </a:prstGeom>
          <a:gradFill flip="none" rotWithShape="1">
            <a:gsLst>
              <a:gs pos="37000">
                <a:srgbClr val="8FB169"/>
              </a:gs>
              <a:gs pos="0">
                <a:srgbClr val="9BBB59"/>
              </a:gs>
              <a:gs pos="100000">
                <a:srgbClr val="4F81B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9" name="Tekstvak 128">
            <a:extLst>
              <a:ext uri="{FF2B5EF4-FFF2-40B4-BE49-F238E27FC236}">
                <a16:creationId xmlns:a16="http://schemas.microsoft.com/office/drawing/2014/main" id="{E924D610-8C98-47CE-B0CF-84CAF0789DE1}"/>
              </a:ext>
            </a:extLst>
          </p:cNvPr>
          <p:cNvSpPr txBox="1"/>
          <p:nvPr/>
        </p:nvSpPr>
        <p:spPr>
          <a:xfrm>
            <a:off x="8861779" y="1313702"/>
            <a:ext cx="1087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= </a:t>
            </a:r>
            <a:r>
              <a:rPr lang="nl-NL" sz="1200" b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nivellering</a:t>
            </a:r>
            <a:endParaRPr lang="nl-NL" sz="12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75781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3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3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500"/>
                            </p:stCondLst>
                            <p:childTnLst>
                              <p:par>
                                <p:cTn id="19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2500"/>
                            </p:stCondLst>
                            <p:childTnLst>
                              <p:par>
                                <p:cTn id="20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500"/>
                            </p:stCondLst>
                            <p:childTnLst>
                              <p:par>
                                <p:cTn id="21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2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3500"/>
                            </p:stCondLst>
                            <p:childTnLst>
                              <p:par>
                                <p:cTn id="23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4500"/>
                            </p:stCondLst>
                            <p:childTnLst>
                              <p:par>
                                <p:cTn id="240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2" dur="3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500"/>
                            </p:stCondLst>
                            <p:childTnLst>
                              <p:par>
                                <p:cTn id="25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4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9" grpId="0" animBg="1"/>
      <p:bldP spid="80" grpId="0" animBg="1"/>
      <p:bldP spid="81" grpId="0" animBg="1"/>
      <p:bldP spid="83" grpId="0" animBg="1"/>
      <p:bldP spid="84" grpId="0" animBg="1"/>
      <p:bldP spid="85" grpId="0" animBg="1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 animBg="1"/>
      <p:bldP spid="104" grpId="0" animBg="1"/>
      <p:bldP spid="105" grpId="0"/>
      <p:bldP spid="106" grpId="0"/>
      <p:bldP spid="107" grpId="0"/>
      <p:bldP spid="108" grpId="0"/>
      <p:bldP spid="109" grpId="0"/>
      <p:bldP spid="87" grpId="0" animBg="1"/>
      <p:bldP spid="75" grpId="0" animBg="1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5" grpId="0"/>
      <p:bldP spid="126" grpId="0"/>
      <p:bldP spid="82" grpId="0" animBg="1"/>
      <p:bldP spid="86" grpId="0" animBg="1"/>
      <p:bldP spid="127" grpId="0" animBg="1"/>
      <p:bldP spid="128" grpId="0" animBg="1"/>
      <p:bldP spid="1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D06A62-1E18-4972-AE43-32645FFBD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verwerkingsopdracht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FE16311-7CBC-40D0-BA0A-E68EE21459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4214" y="1619250"/>
            <a:ext cx="4937655" cy="8115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Teken de Lorenzcurve(s) die horen bij onderstaande tabel:</a:t>
            </a:r>
          </a:p>
        </p:txBody>
      </p:sp>
      <p:graphicFrame>
        <p:nvGraphicFramePr>
          <p:cNvPr id="5" name="Tijdelijke aanduiding voor inhoud 4">
            <a:extLst>
              <a:ext uri="{FF2B5EF4-FFF2-40B4-BE49-F238E27FC236}">
                <a16:creationId xmlns:a16="http://schemas.microsoft.com/office/drawing/2014/main" id="{3AC51842-1C79-4CE4-8517-F93EFCED172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04515579"/>
              </p:ext>
            </p:extLst>
          </p:nvPr>
        </p:nvGraphicFramePr>
        <p:xfrm>
          <a:off x="684216" y="2430783"/>
          <a:ext cx="4937653" cy="1764030"/>
        </p:xfrm>
        <a:graphic>
          <a:graphicData uri="http://schemas.openxmlformats.org/drawingml/2006/table">
            <a:tbl>
              <a:tblPr firstRow="1">
                <a:tableStyleId>{0505E3EF-67EA-436B-97B2-0124C06EBD24}</a:tableStyleId>
              </a:tblPr>
              <a:tblGrid>
                <a:gridCol w="627796">
                  <a:extLst>
                    <a:ext uri="{9D8B030D-6E8A-4147-A177-3AD203B41FA5}">
                      <a16:colId xmlns:a16="http://schemas.microsoft.com/office/drawing/2014/main" val="3896711231"/>
                    </a:ext>
                  </a:extLst>
                </a:gridCol>
                <a:gridCol w="950634">
                  <a:extLst>
                    <a:ext uri="{9D8B030D-6E8A-4147-A177-3AD203B41FA5}">
                      <a16:colId xmlns:a16="http://schemas.microsoft.com/office/drawing/2014/main" val="2350535866"/>
                    </a:ext>
                  </a:extLst>
                </a:gridCol>
                <a:gridCol w="1119741">
                  <a:extLst>
                    <a:ext uri="{9D8B030D-6E8A-4147-A177-3AD203B41FA5}">
                      <a16:colId xmlns:a16="http://schemas.microsoft.com/office/drawing/2014/main" val="1264690332"/>
                    </a:ext>
                  </a:extLst>
                </a:gridCol>
                <a:gridCol w="1119741">
                  <a:extLst>
                    <a:ext uri="{9D8B030D-6E8A-4147-A177-3AD203B41FA5}">
                      <a16:colId xmlns:a16="http://schemas.microsoft.com/office/drawing/2014/main" val="3391091490"/>
                    </a:ext>
                  </a:extLst>
                </a:gridCol>
                <a:gridCol w="1119741">
                  <a:extLst>
                    <a:ext uri="{9D8B030D-6E8A-4147-A177-3AD203B41FA5}">
                      <a16:colId xmlns:a16="http://schemas.microsoft.com/office/drawing/2014/main" val="1066119402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 fontAlgn="t"/>
                      <a:r>
                        <a:rPr lang="nl-NL" sz="1400" u="none" strike="noStrike" dirty="0">
                          <a:effectLst/>
                        </a:rPr>
                        <a:t>Groep</a:t>
                      </a:r>
                      <a:endParaRPr lang="nl-N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400" u="none" strike="noStrike" dirty="0">
                          <a:effectLst/>
                        </a:rPr>
                        <a:t>Populatie (%)</a:t>
                      </a:r>
                      <a:endParaRPr lang="nl-N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400" u="none" strike="noStrike" dirty="0">
                          <a:effectLst/>
                        </a:rPr>
                        <a:t>Gelijk inkomen (%)</a:t>
                      </a:r>
                      <a:endParaRPr lang="nl-N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400" u="none" strike="noStrike" dirty="0">
                          <a:effectLst/>
                        </a:rPr>
                        <a:t>Primair inkomen (%)</a:t>
                      </a:r>
                      <a:endParaRPr lang="nl-N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400" u="none" strike="noStrike" dirty="0">
                          <a:effectLst/>
                        </a:rPr>
                        <a:t>Besteedbaar inkomen (%)</a:t>
                      </a:r>
                      <a:endParaRPr lang="nl-N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0489390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 dirty="0">
                          <a:effectLst/>
                        </a:rPr>
                        <a:t>1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>
                          <a:effectLst/>
                        </a:rPr>
                        <a:t>20</a:t>
                      </a:r>
                      <a:endParaRPr lang="nl-N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>
                          <a:effectLst/>
                        </a:rPr>
                        <a:t>20</a:t>
                      </a:r>
                      <a:endParaRPr lang="nl-N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>
                          <a:effectLst/>
                        </a:rPr>
                        <a:t>5</a:t>
                      </a:r>
                      <a:endParaRPr lang="nl-N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 dirty="0">
                          <a:effectLst/>
                        </a:rPr>
                        <a:t>10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720981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 dirty="0">
                          <a:effectLst/>
                        </a:rPr>
                        <a:t>2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>
                          <a:effectLst/>
                        </a:rPr>
                        <a:t>20</a:t>
                      </a:r>
                      <a:endParaRPr lang="nl-N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>
                          <a:effectLst/>
                        </a:rPr>
                        <a:t>20</a:t>
                      </a:r>
                      <a:endParaRPr lang="nl-N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>
                          <a:effectLst/>
                        </a:rPr>
                        <a:t>10</a:t>
                      </a:r>
                      <a:endParaRPr lang="nl-N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 dirty="0">
                          <a:effectLst/>
                        </a:rPr>
                        <a:t>13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182413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 dirty="0">
                          <a:effectLst/>
                        </a:rPr>
                        <a:t>3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>
                          <a:effectLst/>
                        </a:rPr>
                        <a:t>20</a:t>
                      </a:r>
                      <a:endParaRPr lang="nl-N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>
                          <a:effectLst/>
                        </a:rPr>
                        <a:t>20</a:t>
                      </a:r>
                      <a:endParaRPr lang="nl-N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>
                          <a:effectLst/>
                        </a:rPr>
                        <a:t>20</a:t>
                      </a:r>
                      <a:endParaRPr lang="nl-N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 dirty="0">
                          <a:effectLst/>
                        </a:rPr>
                        <a:t>20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74611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 dirty="0">
                          <a:effectLst/>
                        </a:rPr>
                        <a:t>4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>
                          <a:effectLst/>
                        </a:rPr>
                        <a:t>20</a:t>
                      </a:r>
                      <a:endParaRPr lang="nl-N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>
                          <a:effectLst/>
                        </a:rPr>
                        <a:t>20</a:t>
                      </a:r>
                      <a:endParaRPr lang="nl-N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>
                          <a:effectLst/>
                        </a:rPr>
                        <a:t>25</a:t>
                      </a:r>
                      <a:endParaRPr lang="nl-N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 dirty="0">
                          <a:effectLst/>
                        </a:rPr>
                        <a:t>22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64673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 dirty="0">
                          <a:effectLst/>
                        </a:rPr>
                        <a:t>5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>
                          <a:effectLst/>
                        </a:rPr>
                        <a:t>20</a:t>
                      </a:r>
                      <a:endParaRPr lang="nl-N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>
                          <a:effectLst/>
                        </a:rPr>
                        <a:t>20</a:t>
                      </a:r>
                      <a:endParaRPr lang="nl-N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>
                          <a:effectLst/>
                        </a:rPr>
                        <a:t>40</a:t>
                      </a:r>
                      <a:endParaRPr lang="nl-N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 dirty="0">
                          <a:effectLst/>
                        </a:rPr>
                        <a:t>35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33719779"/>
                  </a:ext>
                </a:extLst>
              </a:tr>
            </a:tbl>
          </a:graphicData>
        </a:graphic>
      </p:graphicFrame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624626CE-BCB8-40E8-8602-64FDC220F4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028556"/>
              </p:ext>
            </p:extLst>
          </p:nvPr>
        </p:nvGraphicFramePr>
        <p:xfrm>
          <a:off x="684215" y="4394124"/>
          <a:ext cx="4937653" cy="1986915"/>
        </p:xfrm>
        <a:graphic>
          <a:graphicData uri="http://schemas.openxmlformats.org/drawingml/2006/table">
            <a:tbl>
              <a:tblPr firstRow="1">
                <a:tableStyleId>{0505E3EF-67EA-436B-97B2-0124C06EBD24}</a:tableStyleId>
              </a:tblPr>
              <a:tblGrid>
                <a:gridCol w="647461">
                  <a:extLst>
                    <a:ext uri="{9D8B030D-6E8A-4147-A177-3AD203B41FA5}">
                      <a16:colId xmlns:a16="http://schemas.microsoft.com/office/drawing/2014/main" val="1979845392"/>
                    </a:ext>
                  </a:extLst>
                </a:gridCol>
                <a:gridCol w="930969">
                  <a:extLst>
                    <a:ext uri="{9D8B030D-6E8A-4147-A177-3AD203B41FA5}">
                      <a16:colId xmlns:a16="http://schemas.microsoft.com/office/drawing/2014/main" val="1820982471"/>
                    </a:ext>
                  </a:extLst>
                </a:gridCol>
                <a:gridCol w="1123973">
                  <a:extLst>
                    <a:ext uri="{9D8B030D-6E8A-4147-A177-3AD203B41FA5}">
                      <a16:colId xmlns:a16="http://schemas.microsoft.com/office/drawing/2014/main" val="1672802838"/>
                    </a:ext>
                  </a:extLst>
                </a:gridCol>
                <a:gridCol w="1130710">
                  <a:extLst>
                    <a:ext uri="{9D8B030D-6E8A-4147-A177-3AD203B41FA5}">
                      <a16:colId xmlns:a16="http://schemas.microsoft.com/office/drawing/2014/main" val="394076306"/>
                    </a:ext>
                  </a:extLst>
                </a:gridCol>
                <a:gridCol w="1104540">
                  <a:extLst>
                    <a:ext uri="{9D8B030D-6E8A-4147-A177-3AD203B41FA5}">
                      <a16:colId xmlns:a16="http://schemas.microsoft.com/office/drawing/2014/main" val="3064440878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 fontAlgn="t"/>
                      <a:r>
                        <a:rPr lang="nl-NL" sz="1400" u="none" strike="noStrike">
                          <a:effectLst/>
                        </a:rPr>
                        <a:t>Groep</a:t>
                      </a:r>
                      <a:endParaRPr lang="nl-N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400" u="none" strike="noStrike" dirty="0">
                          <a:effectLst/>
                        </a:rPr>
                        <a:t>Populatie (cum. %)</a:t>
                      </a:r>
                      <a:endParaRPr lang="nl-N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400" u="none" strike="noStrike" dirty="0">
                          <a:effectLst/>
                        </a:rPr>
                        <a:t>Gelijk inkomen (cum. %)</a:t>
                      </a:r>
                      <a:endParaRPr lang="nl-N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400" u="none" strike="noStrike" dirty="0">
                          <a:effectLst/>
                        </a:rPr>
                        <a:t>Primair inkomen (cum. %)</a:t>
                      </a:r>
                      <a:endParaRPr lang="nl-N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400" u="none" strike="noStrike" dirty="0">
                          <a:effectLst/>
                        </a:rPr>
                        <a:t>Besteedbaar inkomen (cum. %)</a:t>
                      </a:r>
                      <a:endParaRPr lang="nl-N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2460401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nl-N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>
                          <a:effectLst/>
                        </a:rPr>
                        <a:t>0</a:t>
                      </a:r>
                      <a:endParaRPr lang="nl-N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>
                          <a:effectLst/>
                        </a:rPr>
                        <a:t>0</a:t>
                      </a:r>
                      <a:endParaRPr lang="nl-N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>
                          <a:effectLst/>
                        </a:rPr>
                        <a:t>0</a:t>
                      </a:r>
                      <a:endParaRPr lang="nl-N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>
                          <a:effectLst/>
                        </a:rPr>
                        <a:t>0</a:t>
                      </a:r>
                      <a:endParaRPr lang="nl-N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531529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 dirty="0">
                          <a:effectLst/>
                        </a:rPr>
                        <a:t>1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>
                          <a:effectLst/>
                        </a:rPr>
                        <a:t>20</a:t>
                      </a:r>
                      <a:endParaRPr lang="nl-N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>
                          <a:effectLst/>
                        </a:rPr>
                        <a:t>20</a:t>
                      </a:r>
                      <a:endParaRPr lang="nl-N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>
                          <a:effectLst/>
                        </a:rPr>
                        <a:t>5</a:t>
                      </a:r>
                      <a:endParaRPr lang="nl-N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>
                          <a:effectLst/>
                        </a:rPr>
                        <a:t>10</a:t>
                      </a:r>
                      <a:endParaRPr lang="nl-N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90583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 dirty="0">
                          <a:effectLst/>
                        </a:rPr>
                        <a:t>1+2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>
                          <a:effectLst/>
                        </a:rPr>
                        <a:t>40</a:t>
                      </a:r>
                      <a:endParaRPr lang="nl-N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>
                          <a:effectLst/>
                        </a:rPr>
                        <a:t>40</a:t>
                      </a:r>
                      <a:endParaRPr lang="nl-N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>
                          <a:effectLst/>
                        </a:rPr>
                        <a:t>15</a:t>
                      </a:r>
                      <a:endParaRPr lang="nl-N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>
                          <a:effectLst/>
                        </a:rPr>
                        <a:t>23</a:t>
                      </a:r>
                      <a:endParaRPr lang="nl-N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74672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 dirty="0">
                          <a:effectLst/>
                        </a:rPr>
                        <a:t>..+3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>
                          <a:effectLst/>
                        </a:rPr>
                        <a:t>60</a:t>
                      </a:r>
                      <a:endParaRPr lang="nl-N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>
                          <a:effectLst/>
                        </a:rPr>
                        <a:t>60</a:t>
                      </a:r>
                      <a:endParaRPr lang="nl-N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>
                          <a:effectLst/>
                        </a:rPr>
                        <a:t>35</a:t>
                      </a:r>
                      <a:endParaRPr lang="nl-N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>
                          <a:effectLst/>
                        </a:rPr>
                        <a:t>43</a:t>
                      </a:r>
                      <a:endParaRPr lang="nl-N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086002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 dirty="0">
                          <a:effectLst/>
                        </a:rPr>
                        <a:t>..+4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>
                          <a:effectLst/>
                        </a:rPr>
                        <a:t>80</a:t>
                      </a:r>
                      <a:endParaRPr lang="nl-N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>
                          <a:effectLst/>
                        </a:rPr>
                        <a:t>80</a:t>
                      </a:r>
                      <a:endParaRPr lang="nl-N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>
                          <a:effectLst/>
                        </a:rPr>
                        <a:t>60</a:t>
                      </a:r>
                      <a:endParaRPr lang="nl-N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>
                          <a:effectLst/>
                        </a:rPr>
                        <a:t>65</a:t>
                      </a:r>
                      <a:endParaRPr lang="nl-N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12839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 dirty="0">
                          <a:effectLst/>
                        </a:rPr>
                        <a:t>..+5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>
                          <a:effectLst/>
                        </a:rPr>
                        <a:t>100</a:t>
                      </a:r>
                      <a:endParaRPr lang="nl-N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>
                          <a:effectLst/>
                        </a:rPr>
                        <a:t>100</a:t>
                      </a:r>
                      <a:endParaRPr lang="nl-N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>
                          <a:effectLst/>
                        </a:rPr>
                        <a:t>100</a:t>
                      </a:r>
                      <a:endParaRPr lang="nl-N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u="none" strike="noStrike" dirty="0">
                          <a:effectLst/>
                        </a:rPr>
                        <a:t>100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44955318"/>
                  </a:ext>
                </a:extLst>
              </a:tr>
            </a:tbl>
          </a:graphicData>
        </a:graphic>
      </p:graphicFrame>
      <p:graphicFrame>
        <p:nvGraphicFramePr>
          <p:cNvPr id="7" name="Grafiek 6">
            <a:extLst>
              <a:ext uri="{FF2B5EF4-FFF2-40B4-BE49-F238E27FC236}">
                <a16:creationId xmlns:a16="http://schemas.microsoft.com/office/drawing/2014/main" id="{5E03946B-AB33-4B3B-A058-77EAC15508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6065185"/>
              </p:ext>
            </p:extLst>
          </p:nvPr>
        </p:nvGraphicFramePr>
        <p:xfrm>
          <a:off x="6213987" y="1369142"/>
          <a:ext cx="5376863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261059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7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01D6AC-941F-4967-9718-8C7A9625B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Gini coëfficiënt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5B727452-6265-4236-9CDA-32C03EEBCE23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nl-NL" dirty="0"/>
                  <a:t>Geeft aan hoe (on)gelijk inkomen verdeeld is.</a:t>
                </a:r>
              </a:p>
              <a:p>
                <a:pPr marL="0" indent="0">
                  <a:buNone/>
                </a:pPr>
                <a:r>
                  <a:rPr lang="nl-NL" sz="2000" dirty="0"/>
                  <a:t>Gini-coëfficiënt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2000" b="0" i="0" smtClean="0"/>
                          <m:t>oppervlakte</m:t>
                        </m:r>
                        <m:r>
                          <m:rPr>
                            <m:nor/>
                          </m:rPr>
                          <a:rPr lang="nl-NL" sz="2000" b="0" i="0" smtClean="0"/>
                          <m:t> </m:t>
                        </m:r>
                        <m:r>
                          <m:rPr>
                            <m:nor/>
                          </m:rPr>
                          <a:rPr lang="nl-NL" sz="2000" b="0" i="0" smtClean="0"/>
                          <m:t>A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2000" b="0" i="0" smtClean="0"/>
                          <m:t>oppervlakte</m:t>
                        </m:r>
                        <m:r>
                          <m:rPr>
                            <m:nor/>
                          </m:rPr>
                          <a:rPr lang="nl-NL" sz="2000" b="0" i="0" smtClean="0"/>
                          <m:t> </m:t>
                        </m:r>
                        <m:r>
                          <m:rPr>
                            <m:nor/>
                          </m:rPr>
                          <a:rPr lang="nl-NL" sz="2000" b="0" i="0" smtClean="0"/>
                          <m:t>A</m:t>
                        </m:r>
                        <m:r>
                          <m:rPr>
                            <m:nor/>
                          </m:rPr>
                          <a:rPr lang="nl-NL" sz="2000" b="0" i="0" smtClean="0"/>
                          <m:t>+</m:t>
                        </m:r>
                        <m:r>
                          <m:rPr>
                            <m:nor/>
                          </m:rPr>
                          <a:rPr lang="nl-NL" sz="2000" b="0" i="0" smtClean="0"/>
                          <m:t>B</m:t>
                        </m:r>
                      </m:den>
                    </m:f>
                  </m:oMath>
                </a14:m>
                <a:endParaRPr lang="nl-NL" dirty="0"/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:r>
                  <a:rPr lang="nl-NL" dirty="0"/>
                  <a:t>Waarde 0 = gelijke verdeling</a:t>
                </a:r>
              </a:p>
              <a:p>
                <a:pPr marL="0" indent="0">
                  <a:buNone/>
                </a:pPr>
                <a:r>
                  <a:rPr lang="nl-NL" dirty="0"/>
                  <a:t>Waarde 1 = volkomen ongelijk</a:t>
                </a:r>
              </a:p>
              <a:p>
                <a:pPr marL="0" indent="0">
                  <a:buNone/>
                </a:pPr>
                <a:endParaRPr lang="nl-NL" sz="500" dirty="0"/>
              </a:p>
              <a:p>
                <a:pPr marL="0" indent="0">
                  <a:buNone/>
                </a:pPr>
                <a:r>
                  <a:rPr lang="nl-NL" dirty="0"/>
                  <a:t>Gini↓ = nivellering</a:t>
                </a:r>
              </a:p>
            </p:txBody>
          </p:sp>
        </mc:Choice>
        <mc:Fallback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5B727452-6265-4236-9CDA-32C03EEBCE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1235" t="-77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Vrije vorm 2">
            <a:extLst>
              <a:ext uri="{FF2B5EF4-FFF2-40B4-BE49-F238E27FC236}">
                <a16:creationId xmlns:a16="http://schemas.microsoft.com/office/drawing/2014/main" id="{6BBF78FB-A8FF-4BD8-B302-8E29C6AC7111}"/>
              </a:ext>
            </a:extLst>
          </p:cNvPr>
          <p:cNvSpPr/>
          <p:nvPr/>
        </p:nvSpPr>
        <p:spPr>
          <a:xfrm>
            <a:off x="7437489" y="1914520"/>
            <a:ext cx="3580108" cy="3502617"/>
          </a:xfrm>
          <a:custGeom>
            <a:avLst/>
            <a:gdLst>
              <a:gd name="connsiteX0" fmla="*/ 3572359 w 3580108"/>
              <a:gd name="connsiteY0" fmla="*/ 0 h 3502617"/>
              <a:gd name="connsiteX1" fmla="*/ 3580108 w 3580108"/>
              <a:gd name="connsiteY1" fmla="*/ 3502617 h 3502617"/>
              <a:gd name="connsiteX2" fmla="*/ 0 w 3580108"/>
              <a:gd name="connsiteY2" fmla="*/ 3502617 h 3502617"/>
              <a:gd name="connsiteX3" fmla="*/ 3572359 w 3580108"/>
              <a:gd name="connsiteY3" fmla="*/ 0 h 3502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0108" h="3502617">
                <a:moveTo>
                  <a:pt x="3572359" y="0"/>
                </a:moveTo>
                <a:lnTo>
                  <a:pt x="3580108" y="3502617"/>
                </a:lnTo>
                <a:lnTo>
                  <a:pt x="0" y="3502617"/>
                </a:lnTo>
                <a:lnTo>
                  <a:pt x="3572359" y="0"/>
                </a:lnTo>
                <a:close/>
              </a:path>
            </a:pathLst>
          </a:cu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3C6A1965-E63B-4042-B86D-C0DFC29115C9}"/>
              </a:ext>
            </a:extLst>
          </p:cNvPr>
          <p:cNvCxnSpPr/>
          <p:nvPr/>
        </p:nvCxnSpPr>
        <p:spPr>
          <a:xfrm>
            <a:off x="7419131" y="1909804"/>
            <a:ext cx="3592016" cy="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68ADAAF4-53C9-4EF4-BDAC-092CA343A887}"/>
              </a:ext>
            </a:extLst>
          </p:cNvPr>
          <p:cNvCxnSpPr/>
          <p:nvPr/>
        </p:nvCxnSpPr>
        <p:spPr>
          <a:xfrm>
            <a:off x="7419131" y="2629884"/>
            <a:ext cx="3592016" cy="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2B8E2D13-93CE-4D6A-9C04-4F7C3EF97C19}"/>
              </a:ext>
            </a:extLst>
          </p:cNvPr>
          <p:cNvCxnSpPr/>
          <p:nvPr/>
        </p:nvCxnSpPr>
        <p:spPr>
          <a:xfrm>
            <a:off x="7419131" y="3349964"/>
            <a:ext cx="3592016" cy="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8719E94F-8212-46CF-A47E-D613B7292E56}"/>
              </a:ext>
            </a:extLst>
          </p:cNvPr>
          <p:cNvCxnSpPr/>
          <p:nvPr/>
        </p:nvCxnSpPr>
        <p:spPr>
          <a:xfrm>
            <a:off x="7419131" y="4070044"/>
            <a:ext cx="3592016" cy="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EBA3C16A-4157-4F4F-808B-EC12EAEFC260}"/>
              </a:ext>
            </a:extLst>
          </p:cNvPr>
          <p:cNvCxnSpPr/>
          <p:nvPr/>
        </p:nvCxnSpPr>
        <p:spPr>
          <a:xfrm>
            <a:off x="7419131" y="4790124"/>
            <a:ext cx="3592016" cy="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23EC0437-98C0-4478-9201-0C4C5AF95E83}"/>
              </a:ext>
            </a:extLst>
          </p:cNvPr>
          <p:cNvCxnSpPr/>
          <p:nvPr/>
        </p:nvCxnSpPr>
        <p:spPr>
          <a:xfrm>
            <a:off x="8139211" y="1909804"/>
            <a:ext cx="0" cy="3528392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7A1C65C2-92FD-4D60-BF27-BBB98DE68E4E}"/>
              </a:ext>
            </a:extLst>
          </p:cNvPr>
          <p:cNvCxnSpPr/>
          <p:nvPr/>
        </p:nvCxnSpPr>
        <p:spPr>
          <a:xfrm>
            <a:off x="8859291" y="1909804"/>
            <a:ext cx="0" cy="3528392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EBFC0C2C-645E-470C-B995-A1511FB2CD7B}"/>
              </a:ext>
            </a:extLst>
          </p:cNvPr>
          <p:cNvCxnSpPr/>
          <p:nvPr/>
        </p:nvCxnSpPr>
        <p:spPr>
          <a:xfrm>
            <a:off x="9579371" y="1909804"/>
            <a:ext cx="0" cy="3528392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18" name="Rechte verbindingslijn 17">
            <a:extLst>
              <a:ext uri="{FF2B5EF4-FFF2-40B4-BE49-F238E27FC236}">
                <a16:creationId xmlns:a16="http://schemas.microsoft.com/office/drawing/2014/main" id="{1B54739F-C523-4289-AF0A-52FBAC17116C}"/>
              </a:ext>
            </a:extLst>
          </p:cNvPr>
          <p:cNvCxnSpPr/>
          <p:nvPr/>
        </p:nvCxnSpPr>
        <p:spPr>
          <a:xfrm>
            <a:off x="10299451" y="1909804"/>
            <a:ext cx="0" cy="3528392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7A43AFDA-B27C-4339-A210-4B0B02A91991}"/>
              </a:ext>
            </a:extLst>
          </p:cNvPr>
          <p:cNvCxnSpPr/>
          <p:nvPr/>
        </p:nvCxnSpPr>
        <p:spPr>
          <a:xfrm>
            <a:off x="11019531" y="1909804"/>
            <a:ext cx="0" cy="3528392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sp>
        <p:nvSpPr>
          <p:cNvPr id="20" name="Tekstvak 19">
            <a:extLst>
              <a:ext uri="{FF2B5EF4-FFF2-40B4-BE49-F238E27FC236}">
                <a16:creationId xmlns:a16="http://schemas.microsoft.com/office/drawing/2014/main" id="{A6E23B09-756A-4EE8-95B4-C73741AA44D7}"/>
              </a:ext>
            </a:extLst>
          </p:cNvPr>
          <p:cNvSpPr txBox="1"/>
          <p:nvPr/>
        </p:nvSpPr>
        <p:spPr>
          <a:xfrm>
            <a:off x="8103785" y="5816340"/>
            <a:ext cx="2704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solidFill>
                  <a:prstClr val="black"/>
                </a:solidFill>
                <a:latin typeface="Calibri"/>
              </a:rPr>
              <a:t>Personen in % (cumulatief)</a:t>
            </a:r>
            <a:endParaRPr lang="nl-NL" baseline="-250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9ED66FE8-65BD-4451-BE97-2CFE41B43C5D}"/>
              </a:ext>
            </a:extLst>
          </p:cNvPr>
          <p:cNvSpPr txBox="1"/>
          <p:nvPr/>
        </p:nvSpPr>
        <p:spPr>
          <a:xfrm rot="16200000">
            <a:off x="5487462" y="3433588"/>
            <a:ext cx="2647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solidFill>
                  <a:prstClr val="black"/>
                </a:solidFill>
                <a:latin typeface="Calibri"/>
              </a:rPr>
              <a:t>Inkomen in % (cumulatief)</a:t>
            </a:r>
            <a:endParaRPr lang="nl-NL" baseline="-250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5A0E8236-11DA-4D64-8FEA-E1285C4B4A52}"/>
              </a:ext>
            </a:extLst>
          </p:cNvPr>
          <p:cNvSpPr txBox="1"/>
          <p:nvPr/>
        </p:nvSpPr>
        <p:spPr>
          <a:xfrm>
            <a:off x="7054661" y="46110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solidFill>
                  <a:prstClr val="black"/>
                </a:solidFill>
                <a:latin typeface="Calibri"/>
              </a:rPr>
              <a:t>20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CD090E81-7608-4791-A6A1-427D5520B863}"/>
              </a:ext>
            </a:extLst>
          </p:cNvPr>
          <p:cNvSpPr txBox="1"/>
          <p:nvPr/>
        </p:nvSpPr>
        <p:spPr>
          <a:xfrm>
            <a:off x="7050327" y="389096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solidFill>
                  <a:prstClr val="black"/>
                </a:solidFill>
                <a:latin typeface="Calibri"/>
              </a:rPr>
              <a:t>40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08A6FCDE-C07F-4EF7-A34A-5A40095F8470}"/>
              </a:ext>
            </a:extLst>
          </p:cNvPr>
          <p:cNvSpPr txBox="1"/>
          <p:nvPr/>
        </p:nvSpPr>
        <p:spPr>
          <a:xfrm>
            <a:off x="7035695" y="318747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solidFill>
                  <a:prstClr val="black"/>
                </a:solidFill>
                <a:latin typeface="Calibri"/>
              </a:rPr>
              <a:t>60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23533A1F-1D99-459E-B023-2E996E41FC58}"/>
              </a:ext>
            </a:extLst>
          </p:cNvPr>
          <p:cNvSpPr txBox="1"/>
          <p:nvPr/>
        </p:nvSpPr>
        <p:spPr>
          <a:xfrm>
            <a:off x="7035695" y="245810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solidFill>
                  <a:prstClr val="black"/>
                </a:solidFill>
                <a:latin typeface="Calibri"/>
              </a:rPr>
              <a:t>80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CB2ACBFE-9DFE-472C-82D1-759E0DE26719}"/>
              </a:ext>
            </a:extLst>
          </p:cNvPr>
          <p:cNvSpPr txBox="1"/>
          <p:nvPr/>
        </p:nvSpPr>
        <p:spPr>
          <a:xfrm>
            <a:off x="6941641" y="174731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solidFill>
                  <a:prstClr val="black"/>
                </a:solidFill>
                <a:latin typeface="Calibri"/>
              </a:rPr>
              <a:t>100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95A83977-E076-4C3A-A2C8-5DB6B72096C8}"/>
              </a:ext>
            </a:extLst>
          </p:cNvPr>
          <p:cNvSpPr txBox="1"/>
          <p:nvPr/>
        </p:nvSpPr>
        <p:spPr>
          <a:xfrm>
            <a:off x="7934255" y="546402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solidFill>
                  <a:prstClr val="black"/>
                </a:solidFill>
                <a:latin typeface="Calibri"/>
              </a:rPr>
              <a:t>20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33B8721F-EF4A-444B-9679-C9E68E1120FA}"/>
              </a:ext>
            </a:extLst>
          </p:cNvPr>
          <p:cNvSpPr txBox="1"/>
          <p:nvPr/>
        </p:nvSpPr>
        <p:spPr>
          <a:xfrm>
            <a:off x="8646586" y="544629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solidFill>
                  <a:prstClr val="black"/>
                </a:solidFill>
                <a:latin typeface="Calibri"/>
              </a:rPr>
              <a:t>40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3F3829C2-2521-43FE-B037-70835B91160A}"/>
              </a:ext>
            </a:extLst>
          </p:cNvPr>
          <p:cNvSpPr txBox="1"/>
          <p:nvPr/>
        </p:nvSpPr>
        <p:spPr>
          <a:xfrm>
            <a:off x="9368099" y="546402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solidFill>
                  <a:prstClr val="black"/>
                </a:solidFill>
                <a:latin typeface="Calibri"/>
              </a:rPr>
              <a:t>60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5424A6BC-27EA-44EB-BD02-95B3C0761FCC}"/>
              </a:ext>
            </a:extLst>
          </p:cNvPr>
          <p:cNvSpPr txBox="1"/>
          <p:nvPr/>
        </p:nvSpPr>
        <p:spPr>
          <a:xfrm>
            <a:off x="10088179" y="546402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solidFill>
                  <a:prstClr val="black"/>
                </a:solidFill>
                <a:latin typeface="Calibri"/>
              </a:rPr>
              <a:t>80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5D0E3623-4B07-48BB-B530-63363B696F0F}"/>
              </a:ext>
            </a:extLst>
          </p:cNvPr>
          <p:cNvSpPr txBox="1"/>
          <p:nvPr/>
        </p:nvSpPr>
        <p:spPr>
          <a:xfrm>
            <a:off x="10752583" y="545478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solidFill>
                  <a:prstClr val="black"/>
                </a:solidFill>
                <a:latin typeface="Calibri"/>
              </a:rPr>
              <a:t>100</a:t>
            </a:r>
          </a:p>
        </p:txBody>
      </p:sp>
      <p:cxnSp>
        <p:nvCxnSpPr>
          <p:cNvPr id="32" name="Rechte verbindingslijn 31">
            <a:extLst>
              <a:ext uri="{FF2B5EF4-FFF2-40B4-BE49-F238E27FC236}">
                <a16:creationId xmlns:a16="http://schemas.microsoft.com/office/drawing/2014/main" id="{96B8E646-5C49-40E2-9FE3-20D81F693C95}"/>
              </a:ext>
            </a:extLst>
          </p:cNvPr>
          <p:cNvCxnSpPr/>
          <p:nvPr/>
        </p:nvCxnSpPr>
        <p:spPr>
          <a:xfrm>
            <a:off x="7427153" y="2277943"/>
            <a:ext cx="3592016" cy="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33" name="Rechte verbindingslijn 32">
            <a:extLst>
              <a:ext uri="{FF2B5EF4-FFF2-40B4-BE49-F238E27FC236}">
                <a16:creationId xmlns:a16="http://schemas.microsoft.com/office/drawing/2014/main" id="{6E9F90EC-7C62-4869-AE43-6A2717730B58}"/>
              </a:ext>
            </a:extLst>
          </p:cNvPr>
          <p:cNvCxnSpPr/>
          <p:nvPr/>
        </p:nvCxnSpPr>
        <p:spPr>
          <a:xfrm>
            <a:off x="7427153" y="2998023"/>
            <a:ext cx="3592016" cy="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34" name="Rechte verbindingslijn 33">
            <a:extLst>
              <a:ext uri="{FF2B5EF4-FFF2-40B4-BE49-F238E27FC236}">
                <a16:creationId xmlns:a16="http://schemas.microsoft.com/office/drawing/2014/main" id="{F9226ADA-BF3A-4203-9464-30986047BCD5}"/>
              </a:ext>
            </a:extLst>
          </p:cNvPr>
          <p:cNvCxnSpPr/>
          <p:nvPr/>
        </p:nvCxnSpPr>
        <p:spPr>
          <a:xfrm>
            <a:off x="7427153" y="3718103"/>
            <a:ext cx="3592016" cy="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35" name="Rechte verbindingslijn 34">
            <a:extLst>
              <a:ext uri="{FF2B5EF4-FFF2-40B4-BE49-F238E27FC236}">
                <a16:creationId xmlns:a16="http://schemas.microsoft.com/office/drawing/2014/main" id="{065615E0-3169-49BF-B3D7-5AED55C3A81B}"/>
              </a:ext>
            </a:extLst>
          </p:cNvPr>
          <p:cNvCxnSpPr/>
          <p:nvPr/>
        </p:nvCxnSpPr>
        <p:spPr>
          <a:xfrm>
            <a:off x="7427153" y="4438183"/>
            <a:ext cx="3592016" cy="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36" name="Rechte verbindingslijn 35">
            <a:extLst>
              <a:ext uri="{FF2B5EF4-FFF2-40B4-BE49-F238E27FC236}">
                <a16:creationId xmlns:a16="http://schemas.microsoft.com/office/drawing/2014/main" id="{50DCFC87-8D74-4CCE-86FC-E14093DDC8A6}"/>
              </a:ext>
            </a:extLst>
          </p:cNvPr>
          <p:cNvCxnSpPr/>
          <p:nvPr/>
        </p:nvCxnSpPr>
        <p:spPr>
          <a:xfrm>
            <a:off x="7427153" y="5158263"/>
            <a:ext cx="3592016" cy="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37" name="Rechte verbindingslijn 36">
            <a:extLst>
              <a:ext uri="{FF2B5EF4-FFF2-40B4-BE49-F238E27FC236}">
                <a16:creationId xmlns:a16="http://schemas.microsoft.com/office/drawing/2014/main" id="{723E0110-B652-40D8-9152-B1D10FC1ED26}"/>
              </a:ext>
            </a:extLst>
          </p:cNvPr>
          <p:cNvCxnSpPr/>
          <p:nvPr/>
        </p:nvCxnSpPr>
        <p:spPr>
          <a:xfrm>
            <a:off x="7771453" y="1917903"/>
            <a:ext cx="0" cy="3528392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38" name="Rechte verbindingslijn 37">
            <a:extLst>
              <a:ext uri="{FF2B5EF4-FFF2-40B4-BE49-F238E27FC236}">
                <a16:creationId xmlns:a16="http://schemas.microsoft.com/office/drawing/2014/main" id="{AA65602D-0947-4824-B8BD-D42012E2266B}"/>
              </a:ext>
            </a:extLst>
          </p:cNvPr>
          <p:cNvCxnSpPr/>
          <p:nvPr/>
        </p:nvCxnSpPr>
        <p:spPr>
          <a:xfrm>
            <a:off x="8491533" y="1917903"/>
            <a:ext cx="0" cy="3528392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39" name="Rechte verbindingslijn 38">
            <a:extLst>
              <a:ext uri="{FF2B5EF4-FFF2-40B4-BE49-F238E27FC236}">
                <a16:creationId xmlns:a16="http://schemas.microsoft.com/office/drawing/2014/main" id="{072003BE-A2B4-41F0-B876-9C4E4311FE91}"/>
              </a:ext>
            </a:extLst>
          </p:cNvPr>
          <p:cNvCxnSpPr/>
          <p:nvPr/>
        </p:nvCxnSpPr>
        <p:spPr>
          <a:xfrm>
            <a:off x="9211613" y="1917903"/>
            <a:ext cx="0" cy="3528392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40" name="Rechte verbindingslijn 39">
            <a:extLst>
              <a:ext uri="{FF2B5EF4-FFF2-40B4-BE49-F238E27FC236}">
                <a16:creationId xmlns:a16="http://schemas.microsoft.com/office/drawing/2014/main" id="{7DA08CCF-E085-489C-83DF-5636584A535E}"/>
              </a:ext>
            </a:extLst>
          </p:cNvPr>
          <p:cNvCxnSpPr/>
          <p:nvPr/>
        </p:nvCxnSpPr>
        <p:spPr>
          <a:xfrm>
            <a:off x="9931693" y="1917903"/>
            <a:ext cx="0" cy="3528392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41" name="Rechte verbindingslijn 40">
            <a:extLst>
              <a:ext uri="{FF2B5EF4-FFF2-40B4-BE49-F238E27FC236}">
                <a16:creationId xmlns:a16="http://schemas.microsoft.com/office/drawing/2014/main" id="{73E4AC39-D747-4B1C-B770-7961E64BB6A6}"/>
              </a:ext>
            </a:extLst>
          </p:cNvPr>
          <p:cNvCxnSpPr/>
          <p:nvPr/>
        </p:nvCxnSpPr>
        <p:spPr>
          <a:xfrm>
            <a:off x="10651773" y="1917903"/>
            <a:ext cx="0" cy="3528392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dash"/>
          </a:ln>
          <a:effectLst/>
        </p:spPr>
      </p:cxnSp>
      <p:sp>
        <p:nvSpPr>
          <p:cNvPr id="42" name="Tekstvak 41">
            <a:extLst>
              <a:ext uri="{FF2B5EF4-FFF2-40B4-BE49-F238E27FC236}">
                <a16:creationId xmlns:a16="http://schemas.microsoft.com/office/drawing/2014/main" id="{6697DB83-F88C-4D03-8F3E-31E705C033ED}"/>
              </a:ext>
            </a:extLst>
          </p:cNvPr>
          <p:cNvSpPr txBox="1"/>
          <p:nvPr/>
        </p:nvSpPr>
        <p:spPr>
          <a:xfrm>
            <a:off x="10145968" y="4592148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prstClr val="white"/>
                </a:solidFill>
                <a:latin typeface="Calibri"/>
              </a:rPr>
              <a:t>B</a:t>
            </a:r>
          </a:p>
        </p:txBody>
      </p:sp>
      <p:cxnSp>
        <p:nvCxnSpPr>
          <p:cNvPr id="45" name="Rechte verbindingslijn 44">
            <a:extLst>
              <a:ext uri="{FF2B5EF4-FFF2-40B4-BE49-F238E27FC236}">
                <a16:creationId xmlns:a16="http://schemas.microsoft.com/office/drawing/2014/main" id="{F585A438-F5CF-47F3-82C5-896A74AB09F2}"/>
              </a:ext>
            </a:extLst>
          </p:cNvPr>
          <p:cNvCxnSpPr>
            <a:cxnSpLocks/>
            <a:stCxn id="9" idx="2"/>
            <a:endCxn id="9" idx="0"/>
          </p:cNvCxnSpPr>
          <p:nvPr/>
        </p:nvCxnSpPr>
        <p:spPr>
          <a:xfrm flipV="1">
            <a:off x="7437489" y="1914520"/>
            <a:ext cx="3572359" cy="3502617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lgDash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46" name="Rechte verbindingslijn 45">
            <a:extLst>
              <a:ext uri="{FF2B5EF4-FFF2-40B4-BE49-F238E27FC236}">
                <a16:creationId xmlns:a16="http://schemas.microsoft.com/office/drawing/2014/main" id="{D730CB68-0F1B-49A6-A2E8-BB9967FD9730}"/>
              </a:ext>
            </a:extLst>
          </p:cNvPr>
          <p:cNvCxnSpPr/>
          <p:nvPr/>
        </p:nvCxnSpPr>
        <p:spPr>
          <a:xfrm flipH="1">
            <a:off x="7400081" y="5441371"/>
            <a:ext cx="3636000" cy="0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47" name="Rechte verbindingslijn 46">
            <a:extLst>
              <a:ext uri="{FF2B5EF4-FFF2-40B4-BE49-F238E27FC236}">
                <a16:creationId xmlns:a16="http://schemas.microsoft.com/office/drawing/2014/main" id="{CC11D023-E0E0-443C-BBB5-03D568CCFE85}"/>
              </a:ext>
            </a:extLst>
          </p:cNvPr>
          <p:cNvCxnSpPr/>
          <p:nvPr/>
        </p:nvCxnSpPr>
        <p:spPr>
          <a:xfrm>
            <a:off x="7419131" y="1909804"/>
            <a:ext cx="0" cy="3528392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48" name="Vrije vorm 40">
            <a:extLst>
              <a:ext uri="{FF2B5EF4-FFF2-40B4-BE49-F238E27FC236}">
                <a16:creationId xmlns:a16="http://schemas.microsoft.com/office/drawing/2014/main" id="{5F74F42C-4A99-4FAE-8611-37C295353E3C}"/>
              </a:ext>
            </a:extLst>
          </p:cNvPr>
          <p:cNvSpPr/>
          <p:nvPr/>
        </p:nvSpPr>
        <p:spPr>
          <a:xfrm>
            <a:off x="7440535" y="1894136"/>
            <a:ext cx="3586655" cy="3531476"/>
          </a:xfrm>
          <a:custGeom>
            <a:avLst/>
            <a:gdLst>
              <a:gd name="connsiteX0" fmla="*/ 0 w 3586655"/>
              <a:gd name="connsiteY0" fmla="*/ 3531476 h 3531476"/>
              <a:gd name="connsiteX1" fmla="*/ 1797269 w 3586655"/>
              <a:gd name="connsiteY1" fmla="*/ 2877207 h 3531476"/>
              <a:gd name="connsiteX2" fmla="*/ 2885090 w 3586655"/>
              <a:gd name="connsiteY2" fmla="*/ 1939159 h 3531476"/>
              <a:gd name="connsiteX3" fmla="*/ 3586655 w 3586655"/>
              <a:gd name="connsiteY3" fmla="*/ 0 h 3531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6655" h="3531476">
                <a:moveTo>
                  <a:pt x="0" y="3531476"/>
                </a:moveTo>
                <a:cubicBezTo>
                  <a:pt x="658210" y="3337034"/>
                  <a:pt x="1316421" y="3142593"/>
                  <a:pt x="1797269" y="2877207"/>
                </a:cubicBezTo>
                <a:cubicBezTo>
                  <a:pt x="2278117" y="2611821"/>
                  <a:pt x="2586859" y="2418693"/>
                  <a:pt x="2885090" y="1939159"/>
                </a:cubicBezTo>
                <a:cubicBezTo>
                  <a:pt x="3183321" y="1459624"/>
                  <a:pt x="3384988" y="729812"/>
                  <a:pt x="3586655" y="0"/>
                </a:cubicBezTo>
              </a:path>
            </a:pathLst>
          </a:custGeom>
          <a:noFill/>
          <a:ln w="28575" cap="flat" cmpd="sng" algn="ctr">
            <a:solidFill>
              <a:srgbClr val="8B3734"/>
            </a:solidFill>
            <a:prstDash val="sys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54" name="Groep 53">
            <a:extLst>
              <a:ext uri="{FF2B5EF4-FFF2-40B4-BE49-F238E27FC236}">
                <a16:creationId xmlns:a16="http://schemas.microsoft.com/office/drawing/2014/main" id="{0AA8D002-8B1B-4860-B1D8-5B2B05D2781B}"/>
              </a:ext>
            </a:extLst>
          </p:cNvPr>
          <p:cNvGrpSpPr/>
          <p:nvPr/>
        </p:nvGrpSpPr>
        <p:grpSpPr>
          <a:xfrm>
            <a:off x="7418285" y="1907552"/>
            <a:ext cx="3586655" cy="3531476"/>
            <a:chOff x="7418285" y="1907552"/>
            <a:chExt cx="3586655" cy="3531476"/>
          </a:xfrm>
        </p:grpSpPr>
        <p:sp>
          <p:nvSpPr>
            <p:cNvPr id="55" name="Vrije vorm 40">
              <a:extLst>
                <a:ext uri="{FF2B5EF4-FFF2-40B4-BE49-F238E27FC236}">
                  <a16:creationId xmlns:a16="http://schemas.microsoft.com/office/drawing/2014/main" id="{54B3FDE2-8531-4BE4-BB65-74193FAA06D1}"/>
                </a:ext>
              </a:extLst>
            </p:cNvPr>
            <p:cNvSpPr/>
            <p:nvPr/>
          </p:nvSpPr>
          <p:spPr>
            <a:xfrm>
              <a:off x="7418285" y="1907552"/>
              <a:ext cx="3586655" cy="3531476"/>
            </a:xfrm>
            <a:custGeom>
              <a:avLst/>
              <a:gdLst>
                <a:gd name="connsiteX0" fmla="*/ 0 w 3586655"/>
                <a:gd name="connsiteY0" fmla="*/ 3531476 h 3531476"/>
                <a:gd name="connsiteX1" fmla="*/ 1797269 w 3586655"/>
                <a:gd name="connsiteY1" fmla="*/ 2877207 h 3531476"/>
                <a:gd name="connsiteX2" fmla="*/ 2885090 w 3586655"/>
                <a:gd name="connsiteY2" fmla="*/ 1939159 h 3531476"/>
                <a:gd name="connsiteX3" fmla="*/ 3586655 w 3586655"/>
                <a:gd name="connsiteY3" fmla="*/ 0 h 3531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86655" h="3531476">
                  <a:moveTo>
                    <a:pt x="0" y="3531476"/>
                  </a:moveTo>
                  <a:cubicBezTo>
                    <a:pt x="658210" y="3337034"/>
                    <a:pt x="1316421" y="3142593"/>
                    <a:pt x="1797269" y="2877207"/>
                  </a:cubicBezTo>
                  <a:cubicBezTo>
                    <a:pt x="2278117" y="2611821"/>
                    <a:pt x="2586859" y="2418693"/>
                    <a:pt x="2885090" y="1939159"/>
                  </a:cubicBezTo>
                  <a:cubicBezTo>
                    <a:pt x="3183321" y="1459624"/>
                    <a:pt x="3384988" y="729812"/>
                    <a:pt x="3586655" y="0"/>
                  </a:cubicBezTo>
                </a:path>
              </a:pathLst>
            </a:custGeom>
            <a:solidFill>
              <a:srgbClr val="C0504D"/>
            </a:solidFill>
            <a:ln w="28575" cap="flat" cmpd="sng" algn="ctr">
              <a:solidFill>
                <a:srgbClr val="8B3734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6" name="Tekstvak 55">
              <a:extLst>
                <a:ext uri="{FF2B5EF4-FFF2-40B4-BE49-F238E27FC236}">
                  <a16:creationId xmlns:a16="http://schemas.microsoft.com/office/drawing/2014/main" id="{E9ED47D0-848C-437B-9B15-A1239E97941D}"/>
                </a:ext>
              </a:extLst>
            </p:cNvPr>
            <p:cNvSpPr txBox="1"/>
            <p:nvPr/>
          </p:nvSpPr>
          <p:spPr>
            <a:xfrm>
              <a:off x="9364130" y="3860158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b="1" dirty="0">
                  <a:solidFill>
                    <a:prstClr val="white"/>
                  </a:solidFill>
                  <a:latin typeface="Calibri"/>
                </a:rPr>
                <a:t>A</a:t>
              </a:r>
            </a:p>
          </p:txBody>
        </p:sp>
      </p:grpSp>
      <p:pic>
        <p:nvPicPr>
          <p:cNvPr id="5" name="Afbeelding 4">
            <a:extLst>
              <a:ext uri="{FF2B5EF4-FFF2-40B4-BE49-F238E27FC236}">
                <a16:creationId xmlns:a16="http://schemas.microsoft.com/office/drawing/2014/main" id="{BCFA5A0B-4250-4223-BDB4-32A6844AF1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7734" y="3094896"/>
            <a:ext cx="1438890" cy="1387038"/>
          </a:xfrm>
          <a:prstGeom prst="rect">
            <a:avLst/>
          </a:prstGeom>
        </p:spPr>
      </p:pic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5EF792C0-BC51-449A-AA62-B32A305E05C1}"/>
              </a:ext>
            </a:extLst>
          </p:cNvPr>
          <p:cNvCxnSpPr>
            <a:cxnSpLocks/>
          </p:cNvCxnSpPr>
          <p:nvPr/>
        </p:nvCxnSpPr>
        <p:spPr>
          <a:xfrm flipV="1">
            <a:off x="7410450" y="1909764"/>
            <a:ext cx="3605213" cy="3524249"/>
          </a:xfrm>
          <a:prstGeom prst="line">
            <a:avLst/>
          </a:prstGeom>
          <a:ln w="38100">
            <a:solidFill>
              <a:srgbClr val="8B3734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97" name="Groep 96">
            <a:extLst>
              <a:ext uri="{FF2B5EF4-FFF2-40B4-BE49-F238E27FC236}">
                <a16:creationId xmlns:a16="http://schemas.microsoft.com/office/drawing/2014/main" id="{E9E56791-584A-4EC2-BEDE-597D9555B50F}"/>
              </a:ext>
            </a:extLst>
          </p:cNvPr>
          <p:cNvGrpSpPr/>
          <p:nvPr/>
        </p:nvGrpSpPr>
        <p:grpSpPr>
          <a:xfrm>
            <a:off x="7453216" y="1884900"/>
            <a:ext cx="3565493" cy="3510216"/>
            <a:chOff x="7437489" y="1898761"/>
            <a:chExt cx="3565493" cy="3510216"/>
          </a:xfrm>
        </p:grpSpPr>
        <p:sp>
          <p:nvSpPr>
            <p:cNvPr id="95" name="Vrije vorm: vorm 94">
              <a:extLst>
                <a:ext uri="{FF2B5EF4-FFF2-40B4-BE49-F238E27FC236}">
                  <a16:creationId xmlns:a16="http://schemas.microsoft.com/office/drawing/2014/main" id="{166760F1-4435-4182-9069-DF088D6A7826}"/>
                </a:ext>
              </a:extLst>
            </p:cNvPr>
            <p:cNvSpPr/>
            <p:nvPr/>
          </p:nvSpPr>
          <p:spPr>
            <a:xfrm>
              <a:off x="7437489" y="1898761"/>
              <a:ext cx="3565493" cy="3510216"/>
            </a:xfrm>
            <a:custGeom>
              <a:avLst/>
              <a:gdLst>
                <a:gd name="connsiteX0" fmla="*/ 0 w 3606800"/>
                <a:gd name="connsiteY0" fmla="*/ 3530600 h 3530600"/>
                <a:gd name="connsiteX1" fmla="*/ 3606800 w 3606800"/>
                <a:gd name="connsiteY1" fmla="*/ 3530600 h 3530600"/>
                <a:gd name="connsiteX2" fmla="*/ 3606800 w 3606800"/>
                <a:gd name="connsiteY2" fmla="*/ 0 h 3530600"/>
                <a:gd name="connsiteX3" fmla="*/ 0 w 3606800"/>
                <a:gd name="connsiteY3" fmla="*/ 3530600 h 353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06800" h="3530600">
                  <a:moveTo>
                    <a:pt x="0" y="3530600"/>
                  </a:moveTo>
                  <a:lnTo>
                    <a:pt x="3606800" y="3530600"/>
                  </a:lnTo>
                  <a:lnTo>
                    <a:pt x="3606800" y="0"/>
                  </a:lnTo>
                  <a:lnTo>
                    <a:pt x="0" y="3530600"/>
                  </a:lnTo>
                  <a:close/>
                </a:path>
              </a:pathLst>
            </a:custGeom>
            <a:solidFill>
              <a:srgbClr val="C0504D"/>
            </a:solidFill>
            <a:ln w="28575" cap="flat" cmpd="sng" algn="ctr">
              <a:solidFill>
                <a:srgbClr val="8B3734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algn="ctr"/>
              <a:endParaRPr lang="nl-NL" kern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6" name="Tekstvak 95">
              <a:extLst>
                <a:ext uri="{FF2B5EF4-FFF2-40B4-BE49-F238E27FC236}">
                  <a16:creationId xmlns:a16="http://schemas.microsoft.com/office/drawing/2014/main" id="{01683E92-F59E-4C37-B88B-DFFF6D795F9F}"/>
                </a:ext>
              </a:extLst>
            </p:cNvPr>
            <p:cNvSpPr txBox="1"/>
            <p:nvPr/>
          </p:nvSpPr>
          <p:spPr>
            <a:xfrm>
              <a:off x="9770667" y="4106141"/>
              <a:ext cx="356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A</a:t>
              </a:r>
            </a:p>
          </p:txBody>
        </p:sp>
      </p:grpSp>
      <p:grpSp>
        <p:nvGrpSpPr>
          <p:cNvPr id="4" name="Groep 3">
            <a:extLst>
              <a:ext uri="{FF2B5EF4-FFF2-40B4-BE49-F238E27FC236}">
                <a16:creationId xmlns:a16="http://schemas.microsoft.com/office/drawing/2014/main" id="{0FEC2784-928A-4048-91D9-50209643DA62}"/>
              </a:ext>
            </a:extLst>
          </p:cNvPr>
          <p:cNvGrpSpPr/>
          <p:nvPr/>
        </p:nvGrpSpPr>
        <p:grpSpPr>
          <a:xfrm>
            <a:off x="6188938" y="1425240"/>
            <a:ext cx="5334000" cy="5093369"/>
            <a:chOff x="6256421" y="1411705"/>
            <a:chExt cx="5334000" cy="5093369"/>
          </a:xfrm>
        </p:grpSpPr>
        <p:sp>
          <p:nvSpPr>
            <p:cNvPr id="6" name="Rechthoek 5">
              <a:extLst>
                <a:ext uri="{FF2B5EF4-FFF2-40B4-BE49-F238E27FC236}">
                  <a16:creationId xmlns:a16="http://schemas.microsoft.com/office/drawing/2014/main" id="{3D6D5217-C76C-4E32-A41F-E97F41B49528}"/>
                </a:ext>
              </a:extLst>
            </p:cNvPr>
            <p:cNvSpPr/>
            <p:nvPr/>
          </p:nvSpPr>
          <p:spPr>
            <a:xfrm>
              <a:off x="6256421" y="1411705"/>
              <a:ext cx="5334000" cy="5093369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graphicFrame>
          <p:nvGraphicFramePr>
            <p:cNvPr id="58" name="Grafiek 57">
              <a:extLst>
                <a:ext uri="{FF2B5EF4-FFF2-40B4-BE49-F238E27FC236}">
                  <a16:creationId xmlns:a16="http://schemas.microsoft.com/office/drawing/2014/main" id="{EF3A1091-F18E-4A11-A856-BA603AD2772D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183080250"/>
                </p:ext>
              </p:extLst>
            </p:nvPr>
          </p:nvGraphicFramePr>
          <p:xfrm>
            <a:off x="6626780" y="1447801"/>
            <a:ext cx="4572000" cy="488632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080136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 uiExpand="1" animBg="1"/>
      <p:bldP spid="42" grpId="0" uiExpand="1"/>
      <p:bldP spid="48" grpId="0" uiExpan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2C3FE335-DEF6-462D-BC0F-D8F40BA6BF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CATEGORIALE INKOMENSVERDELING</a:t>
            </a:r>
            <a:br>
              <a:rPr lang="nl-NL" dirty="0"/>
            </a:br>
            <a:r>
              <a:rPr lang="nl-NL" dirty="0"/>
              <a:t>Verdeling over de productiefactoren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C64CF83-1855-4079-B0F3-FA5CF590D8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inkomensverdeling</a:t>
            </a:r>
          </a:p>
        </p:txBody>
      </p:sp>
    </p:spTree>
    <p:extLst>
      <p:ext uri="{BB962C8B-B14F-4D97-AF65-F5344CB8AC3E}">
        <p14:creationId xmlns:p14="http://schemas.microsoft.com/office/powerpoint/2010/main" val="593889797"/>
      </p:ext>
    </p:extLst>
  </p:cSld>
  <p:clrMapOvr>
    <a:masterClrMapping/>
  </p:clrMapOvr>
  <p:transition spd="slow">
    <p:blinds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9F012A-249E-4D75-A2F4-3C0E087D8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Productiewaarde = verdiende inkomen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1E548BFB-94C0-49C9-A464-C76C1C75FB4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4215" y="1607419"/>
                <a:ext cx="5838506" cy="510770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nl-NL" dirty="0"/>
                  <a:t>Productiewaarde = Toegevoegde waarde</a:t>
                </a:r>
              </a:p>
              <a:p>
                <a:pPr marL="0" indent="0">
                  <a:buNone/>
                </a:pPr>
                <a:r>
                  <a:rPr lang="nl-NL" dirty="0"/>
                  <a:t>Productie met:</a:t>
                </a:r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nl-NL" sz="1800" dirty="0"/>
                  <a:t>Loonquote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600" b="0" i="0" smtClean="0"/>
                          <m:t>loon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600" b="0" i="0" smtClean="0"/>
                          <m:t>totale</m:t>
                        </m:r>
                        <m:r>
                          <m:rPr>
                            <m:nor/>
                          </m:rPr>
                          <a:rPr lang="nl-NL" sz="1600" b="0" i="0" smtClean="0"/>
                          <m:t> </m:t>
                        </m:r>
                        <m:r>
                          <m:rPr>
                            <m:nor/>
                          </m:rPr>
                          <a:rPr lang="nl-NL" sz="1600" b="0" i="0" smtClean="0"/>
                          <m:t>inkomen</m:t>
                        </m:r>
                      </m:den>
                    </m:f>
                  </m:oMath>
                </a14:m>
                <a:r>
                  <a:rPr lang="nl-NL" sz="1800" dirty="0"/>
                  <a:t> × 100%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nl-NL" sz="1800" dirty="0"/>
                  <a:t>Winstquote</a:t>
                </a:r>
                <a:r>
                  <a:rPr lang="nl-NL" sz="2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600" b="0" i="0" smtClean="0"/>
                          <m:t>winst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600"/>
                          <m:t>totale</m:t>
                        </m:r>
                        <m:r>
                          <m:rPr>
                            <m:nor/>
                          </m:rPr>
                          <a:rPr lang="nl-NL" sz="1600"/>
                          <m:t> </m:t>
                        </m:r>
                        <m:r>
                          <m:rPr>
                            <m:nor/>
                          </m:rPr>
                          <a:rPr lang="nl-NL" sz="1600"/>
                          <m:t>inkomen</m:t>
                        </m:r>
                      </m:den>
                    </m:f>
                  </m:oMath>
                </a14:m>
                <a:r>
                  <a:rPr lang="nl-NL" sz="1800" dirty="0"/>
                  <a:t> × 100%</a:t>
                </a:r>
                <a:endParaRPr lang="nl-NL" sz="1600" dirty="0"/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nl-NL" sz="1800" dirty="0"/>
                  <a:t>AIQ </a:t>
                </a:r>
                <a:r>
                  <a:rPr lang="nl-NL" sz="20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600"/>
                          <m:t>loon</m:t>
                        </m:r>
                        <m:r>
                          <m:rPr>
                            <m:nor/>
                          </m:rPr>
                          <a:rPr lang="nl-NL" sz="1600" i="0"/>
                          <m:t>+</m:t>
                        </m:r>
                        <m:r>
                          <m:rPr>
                            <m:nor/>
                          </m:rPr>
                          <a:rPr lang="nl-NL" sz="1600" i="0"/>
                          <m:t>toegerekend</m:t>
                        </m:r>
                        <m:r>
                          <m:rPr>
                            <m:nor/>
                          </m:rPr>
                          <a:rPr lang="nl-NL" sz="1600" i="0"/>
                          <m:t> </m:t>
                        </m:r>
                        <m:r>
                          <m:rPr>
                            <m:nor/>
                          </m:rPr>
                          <a:rPr lang="nl-NL" sz="1600" i="0"/>
                          <m:t>loon</m:t>
                        </m:r>
                        <m:r>
                          <m:rPr>
                            <m:nor/>
                          </m:rPr>
                          <a:rPr lang="nl-NL" sz="1600" i="0"/>
                          <m:t> </m:t>
                        </m:r>
                        <m:r>
                          <m:rPr>
                            <m:nor/>
                          </m:rPr>
                          <a:rPr lang="nl-NL" sz="1600" i="0"/>
                          <m:t>zelfstandigen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600"/>
                          <m:t>totale</m:t>
                        </m:r>
                        <m:r>
                          <m:rPr>
                            <m:nor/>
                          </m:rPr>
                          <a:rPr lang="nl-NL" sz="1600"/>
                          <m:t> </m:t>
                        </m:r>
                        <m:r>
                          <m:rPr>
                            <m:nor/>
                          </m:rPr>
                          <a:rPr lang="nl-NL" sz="1600"/>
                          <m:t>inkomen</m:t>
                        </m:r>
                      </m:den>
                    </m:f>
                  </m:oMath>
                </a14:m>
                <a:r>
                  <a:rPr lang="nl-NL" sz="1800" dirty="0"/>
                  <a:t> × 100%</a:t>
                </a:r>
                <a:r>
                  <a:rPr lang="nl-NL" sz="1600" dirty="0"/>
                  <a:t> </a:t>
                </a:r>
                <a:endParaRPr lang="nl-NL" sz="1800" dirty="0"/>
              </a:p>
            </p:txBody>
          </p:sp>
        </mc:Choice>
        <mc:Fallback xmlns="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1E548BFB-94C0-49C9-A464-C76C1C75FB4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4215" y="1607419"/>
                <a:ext cx="5838506" cy="5107706"/>
              </a:xfrm>
              <a:blipFill>
                <a:blip r:embed="rId2"/>
                <a:stretch>
                  <a:fillRect l="-1566" t="-83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Afbeelding 3">
            <a:extLst>
              <a:ext uri="{FF2B5EF4-FFF2-40B4-BE49-F238E27FC236}">
                <a16:creationId xmlns:a16="http://schemas.microsoft.com/office/drawing/2014/main" id="{172309DB-BD6C-4F66-822D-D4A90ACAD3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793" y="2532877"/>
            <a:ext cx="636345" cy="1080000"/>
          </a:xfrm>
          <a:prstGeom prst="rect">
            <a:avLst/>
          </a:prstGeom>
        </p:spPr>
      </p:pic>
      <p:pic>
        <p:nvPicPr>
          <p:cNvPr id="5" name="Afbeelding 4" descr="Afbeelding met speler, teken&#10;&#10;Automatisch gegenereerde beschrijving">
            <a:extLst>
              <a:ext uri="{FF2B5EF4-FFF2-40B4-BE49-F238E27FC236}">
                <a16:creationId xmlns:a16="http://schemas.microsoft.com/office/drawing/2014/main" id="{65D2711B-97F0-4713-9051-4F08B8C882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536" y="2532877"/>
            <a:ext cx="635025" cy="1080000"/>
          </a:xfrm>
          <a:prstGeom prst="rect">
            <a:avLst/>
          </a:prstGeom>
        </p:spPr>
      </p:pic>
      <p:pic>
        <p:nvPicPr>
          <p:cNvPr id="6" name="Afbeelding 5" descr="Afbeelding met teken, tekening&#10;&#10;Automatisch gegenereerde beschrijving">
            <a:extLst>
              <a:ext uri="{FF2B5EF4-FFF2-40B4-BE49-F238E27FC236}">
                <a16:creationId xmlns:a16="http://schemas.microsoft.com/office/drawing/2014/main" id="{CB774AC7-EB63-4405-8C9C-E7A1B9D8C7B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959" y="2532877"/>
            <a:ext cx="636345" cy="1006057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918AE494-8205-42D5-BC6A-028B8425546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773" y="2532877"/>
            <a:ext cx="1227165" cy="1080000"/>
          </a:xfrm>
          <a:prstGeom prst="rect">
            <a:avLst/>
          </a:prstGeom>
        </p:spPr>
      </p:pic>
      <p:grpSp>
        <p:nvGrpSpPr>
          <p:cNvPr id="20" name="Groep 19">
            <a:extLst>
              <a:ext uri="{FF2B5EF4-FFF2-40B4-BE49-F238E27FC236}">
                <a16:creationId xmlns:a16="http://schemas.microsoft.com/office/drawing/2014/main" id="{77CC5327-107B-40DB-BC3F-B9E2D2798D24}"/>
              </a:ext>
            </a:extLst>
          </p:cNvPr>
          <p:cNvGrpSpPr/>
          <p:nvPr/>
        </p:nvGrpSpPr>
        <p:grpSpPr>
          <a:xfrm>
            <a:off x="443231" y="3293565"/>
            <a:ext cx="5574393" cy="747211"/>
            <a:chOff x="443231" y="3293565"/>
            <a:chExt cx="5574393" cy="747211"/>
          </a:xfrm>
        </p:grpSpPr>
        <p:cxnSp>
          <p:nvCxnSpPr>
            <p:cNvPr id="15" name="Verbindingslijn: gebogen 14">
              <a:extLst>
                <a:ext uri="{FF2B5EF4-FFF2-40B4-BE49-F238E27FC236}">
                  <a16:creationId xmlns:a16="http://schemas.microsoft.com/office/drawing/2014/main" id="{401AF007-1A4C-41B5-937D-DDD3158B98DB}"/>
                </a:ext>
              </a:extLst>
            </p:cNvPr>
            <p:cNvCxnSpPr>
              <a:stCxn id="13" idx="4"/>
            </p:cNvCxnSpPr>
            <p:nvPr/>
          </p:nvCxnSpPr>
          <p:spPr>
            <a:xfrm rot="16200000" flipH="1">
              <a:off x="4024886" y="2048039"/>
              <a:ext cx="415937" cy="3569538"/>
            </a:xfrm>
            <a:prstGeom prst="bentConnector2">
              <a:avLst/>
            </a:prstGeom>
            <a:ln w="38100">
              <a:solidFill>
                <a:srgbClr val="4C7FB4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al 12">
              <a:extLst>
                <a:ext uri="{FF2B5EF4-FFF2-40B4-BE49-F238E27FC236}">
                  <a16:creationId xmlns:a16="http://schemas.microsoft.com/office/drawing/2014/main" id="{B32E7D8B-B231-4B22-8B64-7A51EF09D094}"/>
                </a:ext>
              </a:extLst>
            </p:cNvPr>
            <p:cNvSpPr/>
            <p:nvPr/>
          </p:nvSpPr>
          <p:spPr>
            <a:xfrm>
              <a:off x="443231" y="3293565"/>
              <a:ext cx="4009707" cy="331275"/>
            </a:xfrm>
            <a:prstGeom prst="ellipse">
              <a:avLst/>
            </a:prstGeom>
            <a:noFill/>
            <a:ln w="28575">
              <a:solidFill>
                <a:srgbClr val="4C7FB4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aphicFrame>
        <p:nvGraphicFramePr>
          <p:cNvPr id="18" name="Grafiek 17">
            <a:extLst>
              <a:ext uri="{FF2B5EF4-FFF2-40B4-BE49-F238E27FC236}">
                <a16:creationId xmlns:a16="http://schemas.microsoft.com/office/drawing/2014/main" id="{A93D6402-04BA-4B44-A18A-54DDB2CD77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4201187"/>
              </p:ext>
            </p:extLst>
          </p:nvPr>
        </p:nvGraphicFramePr>
        <p:xfrm>
          <a:off x="4662262" y="2600777"/>
          <a:ext cx="5196114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9" name="Grafiek 18">
            <a:extLst>
              <a:ext uri="{FF2B5EF4-FFF2-40B4-BE49-F238E27FC236}">
                <a16:creationId xmlns:a16="http://schemas.microsoft.com/office/drawing/2014/main" id="{A0C09CFE-B646-4C49-88F0-02A6C8F86C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37651976"/>
              </p:ext>
            </p:extLst>
          </p:nvPr>
        </p:nvGraphicFramePr>
        <p:xfrm>
          <a:off x="6995886" y="3217951"/>
          <a:ext cx="5196114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pSp>
        <p:nvGrpSpPr>
          <p:cNvPr id="10" name="Groep 9">
            <a:extLst>
              <a:ext uri="{FF2B5EF4-FFF2-40B4-BE49-F238E27FC236}">
                <a16:creationId xmlns:a16="http://schemas.microsoft.com/office/drawing/2014/main" id="{31F03A07-D1EF-4A83-94D1-E637C8410E86}"/>
              </a:ext>
            </a:extLst>
          </p:cNvPr>
          <p:cNvGrpSpPr/>
          <p:nvPr/>
        </p:nvGrpSpPr>
        <p:grpSpPr>
          <a:xfrm>
            <a:off x="4662018" y="4271112"/>
            <a:ext cx="609274" cy="609274"/>
            <a:chOff x="8286590" y="1847088"/>
            <a:chExt cx="900000" cy="900000"/>
          </a:xfrm>
        </p:grpSpPr>
        <p:sp>
          <p:nvSpPr>
            <p:cNvPr id="8" name="Gedeeltelijke cirkel 7">
              <a:extLst>
                <a:ext uri="{FF2B5EF4-FFF2-40B4-BE49-F238E27FC236}">
                  <a16:creationId xmlns:a16="http://schemas.microsoft.com/office/drawing/2014/main" id="{3A295E5A-9A2B-4114-AC40-F12BB60487F1}"/>
                </a:ext>
              </a:extLst>
            </p:cNvPr>
            <p:cNvSpPr/>
            <p:nvPr/>
          </p:nvSpPr>
          <p:spPr>
            <a:xfrm>
              <a:off x="8286590" y="1847088"/>
              <a:ext cx="900000" cy="900000"/>
            </a:xfrm>
            <a:prstGeom prst="pie">
              <a:avLst>
                <a:gd name="adj1" fmla="val 16138110"/>
                <a:gd name="adj2" fmla="val 9391742"/>
              </a:avLst>
            </a:prstGeom>
            <a:solidFill>
              <a:srgbClr val="7606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  <p:sp>
          <p:nvSpPr>
            <p:cNvPr id="9" name="Tekstvak 8">
              <a:extLst>
                <a:ext uri="{FF2B5EF4-FFF2-40B4-BE49-F238E27FC236}">
                  <a16:creationId xmlns:a16="http://schemas.microsoft.com/office/drawing/2014/main" id="{06FC2FD3-90D0-4354-AB46-68D3B09796F4}"/>
                </a:ext>
              </a:extLst>
            </p:cNvPr>
            <p:cNvSpPr txBox="1"/>
            <p:nvPr/>
          </p:nvSpPr>
          <p:spPr>
            <a:xfrm>
              <a:off x="8618331" y="2310456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/>
                <a:t>70</a:t>
              </a:r>
              <a:endParaRPr lang="nl-NL" dirty="0"/>
            </a:p>
          </p:txBody>
        </p:sp>
      </p:grpSp>
      <p:grpSp>
        <p:nvGrpSpPr>
          <p:cNvPr id="16" name="Groep 15">
            <a:extLst>
              <a:ext uri="{FF2B5EF4-FFF2-40B4-BE49-F238E27FC236}">
                <a16:creationId xmlns:a16="http://schemas.microsoft.com/office/drawing/2014/main" id="{D8718139-F750-430E-8E30-10EE6760CC5A}"/>
              </a:ext>
            </a:extLst>
          </p:cNvPr>
          <p:cNvGrpSpPr/>
          <p:nvPr/>
        </p:nvGrpSpPr>
        <p:grpSpPr>
          <a:xfrm>
            <a:off x="4822003" y="5064839"/>
            <a:ext cx="609274" cy="609274"/>
            <a:chOff x="8286590" y="1847088"/>
            <a:chExt cx="900000" cy="900000"/>
          </a:xfrm>
          <a:solidFill>
            <a:srgbClr val="9BBB59"/>
          </a:solidFill>
        </p:grpSpPr>
        <p:sp>
          <p:nvSpPr>
            <p:cNvPr id="17" name="Gedeeltelijke cirkel 16">
              <a:extLst>
                <a:ext uri="{FF2B5EF4-FFF2-40B4-BE49-F238E27FC236}">
                  <a16:creationId xmlns:a16="http://schemas.microsoft.com/office/drawing/2014/main" id="{A94EB64F-F6B1-4ED7-BDED-2340937B0C7B}"/>
                </a:ext>
              </a:extLst>
            </p:cNvPr>
            <p:cNvSpPr/>
            <p:nvPr/>
          </p:nvSpPr>
          <p:spPr>
            <a:xfrm>
              <a:off x="8286590" y="1847088"/>
              <a:ext cx="900000" cy="900000"/>
            </a:xfrm>
            <a:prstGeom prst="pie">
              <a:avLst>
                <a:gd name="adj1" fmla="val 11121893"/>
                <a:gd name="adj2" fmla="val 1616312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  <p:sp>
          <p:nvSpPr>
            <p:cNvPr id="21" name="Tekstvak 20">
              <a:extLst>
                <a:ext uri="{FF2B5EF4-FFF2-40B4-BE49-F238E27FC236}">
                  <a16:creationId xmlns:a16="http://schemas.microsoft.com/office/drawing/2014/main" id="{248409B4-41FB-45EB-9E1E-9B8BFB58FBC0}"/>
                </a:ext>
              </a:extLst>
            </p:cNvPr>
            <p:cNvSpPr txBox="1"/>
            <p:nvPr/>
          </p:nvSpPr>
          <p:spPr>
            <a:xfrm>
              <a:off x="8298016" y="1889295"/>
              <a:ext cx="523780" cy="4091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>
                  <a:solidFill>
                    <a:schemeClr val="bg1">
                      <a:lumMod val="95000"/>
                      <a:lumOff val="5000"/>
                    </a:schemeClr>
                  </a:solidFill>
                </a:rPr>
                <a:t>22</a:t>
              </a:r>
              <a:endParaRPr lang="nl-NL" dirty="0">
                <a:solidFill>
                  <a:schemeClr val="bg1">
                    <a:lumMod val="95000"/>
                    <a:lumOff val="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819863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5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75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18" grpId="0">
        <p:bldAsOne/>
      </p:bldGraphic>
      <p:bldGraphic spid="19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779E9B-39D8-4F73-A121-E789CD61F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Toegerekend loon zelfstandige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0165C997-E5E4-40AB-A08A-963C0DB62C3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4214" y="1607419"/>
                <a:ext cx="6101597" cy="4698131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nl-NL" dirty="0"/>
                  <a:t>Zelfstandige: 100.000 verdient</a:t>
                </a:r>
              </a:p>
              <a:p>
                <a:pPr lvl="1"/>
                <a:r>
                  <a:rPr lang="nl-NL" dirty="0"/>
                  <a:t>Officieel is dat winst (diagram 1)</a:t>
                </a:r>
              </a:p>
              <a:p>
                <a:pPr lvl="1"/>
                <a:r>
                  <a:rPr lang="nl-NL" dirty="0"/>
                  <a:t>Maar er wordt wel arbeid verricht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nl-NL" sz="1200" dirty="0"/>
                  <a:t>Loonquote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1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100" b="0" i="0" smtClean="0"/>
                          <m:t>0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100" b="0" i="0" smtClean="0"/>
                          <m:t>100.000</m:t>
                        </m:r>
                      </m:den>
                    </m:f>
                  </m:oMath>
                </a14:m>
                <a:r>
                  <a:rPr lang="nl-NL" sz="1200" dirty="0"/>
                  <a:t> × 100% = 0%               Winstquote</a:t>
                </a:r>
                <a:r>
                  <a:rPr lang="nl-NL" sz="1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1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100" b="0" i="0" smtClean="0"/>
                          <m:t>100.000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100" b="0" i="0" smtClean="0"/>
                          <m:t>100.000</m:t>
                        </m:r>
                      </m:den>
                    </m:f>
                  </m:oMath>
                </a14:m>
                <a:r>
                  <a:rPr lang="nl-NL" sz="1200" dirty="0"/>
                  <a:t> × 100% = 100%</a:t>
                </a:r>
                <a:endParaRPr lang="nl-NL" sz="1100" dirty="0"/>
              </a:p>
              <a:p>
                <a:pPr lvl="1"/>
                <a:endParaRPr lang="nl-NL" dirty="0"/>
              </a:p>
              <a:p>
                <a:pPr lvl="1"/>
                <a:endParaRPr lang="nl-NL" dirty="0"/>
              </a:p>
              <a:p>
                <a:r>
                  <a:rPr lang="nl-NL" dirty="0"/>
                  <a:t>Daarom beloning zelfstandige splitsen:</a:t>
                </a:r>
              </a:p>
              <a:p>
                <a:pPr lvl="1"/>
                <a:r>
                  <a:rPr lang="nl-NL" dirty="0"/>
                  <a:t>Als werknemer had ie voor zelfde werk 70.000 (loon) kunnen verdienen</a:t>
                </a:r>
              </a:p>
              <a:p>
                <a:pPr lvl="1"/>
                <a:r>
                  <a:rPr lang="nl-NL" dirty="0"/>
                  <a:t>Alles méér is de beloning voor ondernemen: 30.000</a:t>
                </a:r>
              </a:p>
              <a:p>
                <a:pPr marL="0" lvl="1" indent="0">
                  <a:buNone/>
                </a:pPr>
                <a:r>
                  <a:rPr lang="nl-NL" sz="1400" dirty="0" err="1"/>
                  <a:t>Aiq</a:t>
                </a:r>
                <a:r>
                  <a:rPr lang="nl-NL" sz="1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1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200" b="0" i="0" smtClean="0"/>
                          <m:t>70.000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200"/>
                          <m:t>100.000</m:t>
                        </m:r>
                      </m:den>
                    </m:f>
                  </m:oMath>
                </a14:m>
                <a:r>
                  <a:rPr lang="nl-NL" sz="1400" dirty="0"/>
                  <a:t> × 100% = 70%             Winstquote</a:t>
                </a:r>
                <a:r>
                  <a:rPr lang="nl-NL" sz="16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1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200" b="0" i="0" smtClean="0"/>
                          <m:t>3</m:t>
                        </m:r>
                        <m:r>
                          <m:rPr>
                            <m:nor/>
                          </m:rPr>
                          <a:rPr lang="nl-NL" sz="1200"/>
                          <m:t>0.000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200"/>
                          <m:t>100.000</m:t>
                        </m:r>
                      </m:den>
                    </m:f>
                  </m:oMath>
                </a14:m>
                <a:r>
                  <a:rPr lang="nl-NL" sz="1400" dirty="0"/>
                  <a:t> × 100% = 30%</a:t>
                </a:r>
                <a:endParaRPr lang="nl-NL" sz="1200" dirty="0"/>
              </a:p>
              <a:p>
                <a:pPr marL="0" lvl="1" indent="0">
                  <a:buNone/>
                </a:pPr>
                <a:endParaRPr lang="nl-NL" dirty="0"/>
              </a:p>
            </p:txBody>
          </p:sp>
        </mc:Choice>
        <mc:Fallback xmlns="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0165C997-E5E4-40AB-A08A-963C0DB62C3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4214" y="1607419"/>
                <a:ext cx="6101597" cy="4698131"/>
              </a:xfrm>
              <a:blipFill>
                <a:blip r:embed="rId2"/>
                <a:stretch>
                  <a:fillRect l="-400" t="-142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Grafiek 3">
            <a:extLst>
              <a:ext uri="{FF2B5EF4-FFF2-40B4-BE49-F238E27FC236}">
                <a16:creationId xmlns:a16="http://schemas.microsoft.com/office/drawing/2014/main" id="{57391EDE-6951-412F-ABF8-CD0884E6AD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60637301"/>
              </p:ext>
            </p:extLst>
          </p:nvPr>
        </p:nvGraphicFramePr>
        <p:xfrm>
          <a:off x="6717305" y="790830"/>
          <a:ext cx="5196114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Grafiek 4">
            <a:extLst>
              <a:ext uri="{FF2B5EF4-FFF2-40B4-BE49-F238E27FC236}">
                <a16:creationId xmlns:a16="http://schemas.microsoft.com/office/drawing/2014/main" id="{1F6F6130-78F5-4D90-8031-33B3428F3C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6780613"/>
              </p:ext>
            </p:extLst>
          </p:nvPr>
        </p:nvGraphicFramePr>
        <p:xfrm>
          <a:off x="6854967" y="3956484"/>
          <a:ext cx="5196114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1305591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4" grpId="0">
        <p:bldAsOne/>
      </p:bldGraphic>
      <p:bldGraphic spid="5" grpId="0">
        <p:bldAsOne/>
      </p:bldGraphic>
    </p:bldLst>
  </p:timing>
</p:sld>
</file>

<file path=ppt/theme/theme1.xml><?xml version="1.0" encoding="utf-8"?>
<a:theme xmlns:a="http://schemas.openxmlformats.org/drawingml/2006/main" name="Economielokaal havo">
  <a:themeElements>
    <a:clrScheme name="Econlokaal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760603"/>
      </a:accent1>
      <a:accent2>
        <a:srgbClr val="4F81B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gmen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onomielokaal havo" id="{A90C6ECB-531C-4DF5-9FAB-9088C1D30EE7}" vid="{B40D4BBB-672F-492E-AB8A-C29D2B4AFD5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Economielokaal havo</Template>
  <TotalTime>2172</TotalTime>
  <Words>645</Words>
  <Application>Microsoft Office PowerPoint</Application>
  <PresentationFormat>Breedbeeld</PresentationFormat>
  <Paragraphs>270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Cambria Math</vt:lpstr>
      <vt:lpstr>Century Gothic</vt:lpstr>
      <vt:lpstr>Courier New</vt:lpstr>
      <vt:lpstr>Wingdings</vt:lpstr>
      <vt:lpstr>Wingdings 3</vt:lpstr>
      <vt:lpstr>Economielokaal havo</vt:lpstr>
      <vt:lpstr>inkomensverdeling</vt:lpstr>
      <vt:lpstr>Verhouding arm en rijk</vt:lpstr>
      <vt:lpstr>Inkomen….welk inkomen?</vt:lpstr>
      <vt:lpstr>Lorenzcurve</vt:lpstr>
      <vt:lpstr>verwerkingsopdracht</vt:lpstr>
      <vt:lpstr>Gini coëfficiënt</vt:lpstr>
      <vt:lpstr>inkomensverdeling</vt:lpstr>
      <vt:lpstr>Productiewaarde = verdiende inkomen</vt:lpstr>
      <vt:lpstr>Toegerekend loon zelfstandige</vt:lpstr>
      <vt:lpstr>Primaire inkomen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Paul Bloemers</dc:creator>
  <cp:lastModifiedBy>Paul Bloemers</cp:lastModifiedBy>
  <cp:revision>2</cp:revision>
  <dcterms:created xsi:type="dcterms:W3CDTF">2020-04-07T10:30:53Z</dcterms:created>
  <dcterms:modified xsi:type="dcterms:W3CDTF">2021-11-22T10:12:12Z</dcterms:modified>
</cp:coreProperties>
</file>