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9" r:id="rId2"/>
    <p:sldId id="261" r:id="rId3"/>
    <p:sldId id="275" r:id="rId4"/>
    <p:sldId id="277" r:id="rId5"/>
    <p:sldId id="278" r:id="rId6"/>
    <p:sldId id="279" r:id="rId7"/>
    <p:sldId id="280" r:id="rId8"/>
    <p:sldId id="281" r:id="rId9"/>
    <p:sldId id="288" r:id="rId10"/>
    <p:sldId id="283" r:id="rId11"/>
    <p:sldId id="284" r:id="rId12"/>
    <p:sldId id="285" r:id="rId13"/>
    <p:sldId id="286" r:id="rId14"/>
    <p:sldId id="287" r:id="rId15"/>
    <p:sldId id="276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80B6"/>
    <a:srgbClr val="258812"/>
    <a:srgbClr val="ED4D0F"/>
    <a:srgbClr val="760603"/>
    <a:srgbClr val="5047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073027-2F7E-492C-AD6A-949124F6D737}" v="34" dt="2024-10-11T13:36:53.7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44" y="-8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83073027-2F7E-492C-AD6A-949124F6D737}"/>
    <pc:docChg chg="undo custSel addSld delSld modSld modMainMaster">
      <pc:chgData name="Paul Bloemers" userId="fe3832ff3b233e04" providerId="LiveId" clId="{83073027-2F7E-492C-AD6A-949124F6D737}" dt="2024-10-11T13:36:53.754" v="180" actId="20577"/>
      <pc:docMkLst>
        <pc:docMk/>
      </pc:docMkLst>
      <pc:sldChg chg="modSp mod">
        <pc:chgData name="Paul Bloemers" userId="fe3832ff3b233e04" providerId="LiveId" clId="{83073027-2F7E-492C-AD6A-949124F6D737}" dt="2024-10-11T13:08:27.652" v="44" actId="20577"/>
        <pc:sldMkLst>
          <pc:docMk/>
          <pc:sldMk cId="3429858893" sldId="259"/>
        </pc:sldMkLst>
        <pc:spChg chg="mod">
          <ac:chgData name="Paul Bloemers" userId="fe3832ff3b233e04" providerId="LiveId" clId="{83073027-2F7E-492C-AD6A-949124F6D737}" dt="2024-10-11T13:07:49.987" v="0"/>
          <ac:spMkLst>
            <pc:docMk/>
            <pc:sldMk cId="3429858893" sldId="259"/>
            <ac:spMk id="4" creationId="{A91A7F7C-B7D1-48DD-8742-249CEB224874}"/>
          </ac:spMkLst>
        </pc:spChg>
        <pc:spChg chg="mod">
          <ac:chgData name="Paul Bloemers" userId="fe3832ff3b233e04" providerId="LiveId" clId="{83073027-2F7E-492C-AD6A-949124F6D737}" dt="2024-10-11T13:08:27.652" v="44" actId="20577"/>
          <ac:spMkLst>
            <pc:docMk/>
            <pc:sldMk cId="3429858893" sldId="259"/>
            <ac:spMk id="5" creationId="{C634CFBA-B7EA-425D-BE64-DE532F4018B9}"/>
          </ac:spMkLst>
        </pc:spChg>
        <pc:spChg chg="mod">
          <ac:chgData name="Paul Bloemers" userId="fe3832ff3b233e04" providerId="LiveId" clId="{83073027-2F7E-492C-AD6A-949124F6D737}" dt="2024-10-11T13:08:10.672" v="9" actId="208"/>
          <ac:spMkLst>
            <pc:docMk/>
            <pc:sldMk cId="3429858893" sldId="259"/>
            <ac:spMk id="7" creationId="{C2AA49BA-F710-4DCE-A75C-236912A6FBDE}"/>
          </ac:spMkLst>
        </pc:spChg>
        <pc:grpChg chg="mod">
          <ac:chgData name="Paul Bloemers" userId="fe3832ff3b233e04" providerId="LiveId" clId="{83073027-2F7E-492C-AD6A-949124F6D737}" dt="2024-10-11T13:07:56.790" v="7" actId="1076"/>
          <ac:grpSpMkLst>
            <pc:docMk/>
            <pc:sldMk cId="3429858893" sldId="259"/>
            <ac:grpSpMk id="8" creationId="{0206572A-2131-4727-8F50-E9DD8303AF06}"/>
          </ac:grpSpMkLst>
        </pc:grpChg>
      </pc:sldChg>
      <pc:sldChg chg="modSp del">
        <pc:chgData name="Paul Bloemers" userId="fe3832ff3b233e04" providerId="LiveId" clId="{83073027-2F7E-492C-AD6A-949124F6D737}" dt="2024-10-11T13:26:07.684" v="107" actId="2696"/>
        <pc:sldMkLst>
          <pc:docMk/>
          <pc:sldMk cId="861804337" sldId="260"/>
        </pc:sldMkLst>
        <pc:spChg chg="mod">
          <ac:chgData name="Paul Bloemers" userId="fe3832ff3b233e04" providerId="LiveId" clId="{83073027-2F7E-492C-AD6A-949124F6D737}" dt="2024-10-11T13:07:49.987" v="0"/>
          <ac:spMkLst>
            <pc:docMk/>
            <pc:sldMk cId="861804337" sldId="260"/>
            <ac:spMk id="2" creationId="{07BF9679-8042-4FB2-87BD-E4F0A0F07BC1}"/>
          </ac:spMkLst>
        </pc:spChg>
        <pc:spChg chg="mod">
          <ac:chgData name="Paul Bloemers" userId="fe3832ff3b233e04" providerId="LiveId" clId="{83073027-2F7E-492C-AD6A-949124F6D737}" dt="2024-10-11T13:07:49.987" v="0"/>
          <ac:spMkLst>
            <pc:docMk/>
            <pc:sldMk cId="861804337" sldId="260"/>
            <ac:spMk id="4" creationId="{A24FDEFC-1B20-40E6-A38A-BB18445A594C}"/>
          </ac:spMkLst>
        </pc:spChg>
      </pc:sldChg>
      <pc:sldChg chg="delSp modSp mod modClrScheme delAnim modAnim chgLayout">
        <pc:chgData name="Paul Bloemers" userId="fe3832ff3b233e04" providerId="LiveId" clId="{83073027-2F7E-492C-AD6A-949124F6D737}" dt="2024-10-11T13:14:16.191" v="56" actId="20577"/>
        <pc:sldMkLst>
          <pc:docMk/>
          <pc:sldMk cId="2101876553" sldId="261"/>
        </pc:sldMkLst>
        <pc:spChg chg="mod ord">
          <ac:chgData name="Paul Bloemers" userId="fe3832ff3b233e04" providerId="LiveId" clId="{83073027-2F7E-492C-AD6A-949124F6D737}" dt="2024-10-11T13:12:18.383" v="45" actId="700"/>
          <ac:spMkLst>
            <pc:docMk/>
            <pc:sldMk cId="2101876553" sldId="261"/>
            <ac:spMk id="2" creationId="{F89632FB-5812-44E1-B28E-8313A04C38D8}"/>
          </ac:spMkLst>
        </pc:spChg>
        <pc:spChg chg="mod ord">
          <ac:chgData name="Paul Bloemers" userId="fe3832ff3b233e04" providerId="LiveId" clId="{83073027-2F7E-492C-AD6A-949124F6D737}" dt="2024-10-11T13:14:16.191" v="56" actId="20577"/>
          <ac:spMkLst>
            <pc:docMk/>
            <pc:sldMk cId="2101876553" sldId="261"/>
            <ac:spMk id="3" creationId="{F234CD5D-7109-4664-951E-3AA74A848D9E}"/>
          </ac:spMkLst>
        </pc:spChg>
        <pc:spChg chg="mod">
          <ac:chgData name="Paul Bloemers" userId="fe3832ff3b233e04" providerId="LiveId" clId="{83073027-2F7E-492C-AD6A-949124F6D737}" dt="2024-10-11T13:12:47.246" v="50" actId="1036"/>
          <ac:spMkLst>
            <pc:docMk/>
            <pc:sldMk cId="2101876553" sldId="261"/>
            <ac:spMk id="6" creationId="{0FB9839F-EEFF-48B0-B0A5-37165C88BBA1}"/>
          </ac:spMkLst>
        </pc:spChg>
        <pc:grpChg chg="del mod">
          <ac:chgData name="Paul Bloemers" userId="fe3832ff3b233e04" providerId="LiveId" clId="{83073027-2F7E-492C-AD6A-949124F6D737}" dt="2024-10-11T13:13:33.182" v="53" actId="478"/>
          <ac:grpSpMkLst>
            <pc:docMk/>
            <pc:sldMk cId="2101876553" sldId="261"/>
            <ac:grpSpMk id="4" creationId="{AC4859D3-AFC9-4561-9A96-DB014D1032C9}"/>
          </ac:grpSpMkLst>
        </pc:grpChg>
      </pc:sldChg>
      <pc:sldChg chg="modSp del mod">
        <pc:chgData name="Paul Bloemers" userId="fe3832ff3b233e04" providerId="LiveId" clId="{83073027-2F7E-492C-AD6A-949124F6D737}" dt="2024-10-11T13:26:07.684" v="107" actId="2696"/>
        <pc:sldMkLst>
          <pc:docMk/>
          <pc:sldMk cId="901339921" sldId="262"/>
        </pc:sldMkLst>
        <pc:spChg chg="mod">
          <ac:chgData name="Paul Bloemers" userId="fe3832ff3b233e04" providerId="LiveId" clId="{83073027-2F7E-492C-AD6A-949124F6D737}" dt="2024-10-11T13:07:49.987" v="0"/>
          <ac:spMkLst>
            <pc:docMk/>
            <pc:sldMk cId="901339921" sldId="262"/>
            <ac:spMk id="2" creationId="{07BF9679-8042-4FB2-87BD-E4F0A0F07BC1}"/>
          </ac:spMkLst>
        </pc:spChg>
        <pc:spChg chg="mod">
          <ac:chgData name="Paul Bloemers" userId="fe3832ff3b233e04" providerId="LiveId" clId="{83073027-2F7E-492C-AD6A-949124F6D737}" dt="2024-10-11T13:07:50.170" v="2" actId="27636"/>
          <ac:spMkLst>
            <pc:docMk/>
            <pc:sldMk cId="901339921" sldId="262"/>
            <ac:spMk id="4" creationId="{A24FDEFC-1B20-40E6-A38A-BB18445A594C}"/>
          </ac:spMkLst>
        </pc:spChg>
      </pc:sldChg>
      <pc:sldChg chg="modSp del">
        <pc:chgData name="Paul Bloemers" userId="fe3832ff3b233e04" providerId="LiveId" clId="{83073027-2F7E-492C-AD6A-949124F6D737}" dt="2024-10-11T13:26:07.684" v="107" actId="2696"/>
        <pc:sldMkLst>
          <pc:docMk/>
          <pc:sldMk cId="3026221560" sldId="263"/>
        </pc:sldMkLst>
        <pc:spChg chg="mod">
          <ac:chgData name="Paul Bloemers" userId="fe3832ff3b233e04" providerId="LiveId" clId="{83073027-2F7E-492C-AD6A-949124F6D737}" dt="2024-10-11T13:07:49.987" v="0"/>
          <ac:spMkLst>
            <pc:docMk/>
            <pc:sldMk cId="3026221560" sldId="263"/>
            <ac:spMk id="2" creationId="{07BF9679-8042-4FB2-87BD-E4F0A0F07BC1}"/>
          </ac:spMkLst>
        </pc:spChg>
      </pc:sldChg>
      <pc:sldChg chg="modSp del mod">
        <pc:chgData name="Paul Bloemers" userId="fe3832ff3b233e04" providerId="LiveId" clId="{83073027-2F7E-492C-AD6A-949124F6D737}" dt="2024-10-11T13:16:20.271" v="57" actId="2696"/>
        <pc:sldMkLst>
          <pc:docMk/>
          <pc:sldMk cId="2012170568" sldId="264"/>
        </pc:sldMkLst>
        <pc:spChg chg="mod">
          <ac:chgData name="Paul Bloemers" userId="fe3832ff3b233e04" providerId="LiveId" clId="{83073027-2F7E-492C-AD6A-949124F6D737}" dt="2024-10-11T13:07:50.159" v="1" actId="27636"/>
          <ac:spMkLst>
            <pc:docMk/>
            <pc:sldMk cId="2012170568" sldId="264"/>
            <ac:spMk id="2" creationId="{7CA901B5-8237-498C-8C69-4FBEC6EBE4C2}"/>
          </ac:spMkLst>
        </pc:spChg>
      </pc:sldChg>
      <pc:sldChg chg="modSp del mod">
        <pc:chgData name="Paul Bloemers" userId="fe3832ff3b233e04" providerId="LiveId" clId="{83073027-2F7E-492C-AD6A-949124F6D737}" dt="2024-10-11T13:26:07.684" v="107" actId="2696"/>
        <pc:sldMkLst>
          <pc:docMk/>
          <pc:sldMk cId="1911642758" sldId="265"/>
        </pc:sldMkLst>
        <pc:spChg chg="mod">
          <ac:chgData name="Paul Bloemers" userId="fe3832ff3b233e04" providerId="LiveId" clId="{83073027-2F7E-492C-AD6A-949124F6D737}" dt="2024-10-11T13:07:50.173" v="3" actId="27636"/>
          <ac:spMkLst>
            <pc:docMk/>
            <pc:sldMk cId="1911642758" sldId="265"/>
            <ac:spMk id="2" creationId="{7CA901B5-8237-498C-8C69-4FBEC6EBE4C2}"/>
          </ac:spMkLst>
        </pc:spChg>
      </pc:sldChg>
      <pc:sldChg chg="modSp del">
        <pc:chgData name="Paul Bloemers" userId="fe3832ff3b233e04" providerId="LiveId" clId="{83073027-2F7E-492C-AD6A-949124F6D737}" dt="2024-10-11T13:26:07.684" v="107" actId="2696"/>
        <pc:sldMkLst>
          <pc:docMk/>
          <pc:sldMk cId="3279457463" sldId="266"/>
        </pc:sldMkLst>
        <pc:spChg chg="mod">
          <ac:chgData name="Paul Bloemers" userId="fe3832ff3b233e04" providerId="LiveId" clId="{83073027-2F7E-492C-AD6A-949124F6D737}" dt="2024-10-11T13:07:49.987" v="0"/>
          <ac:spMkLst>
            <pc:docMk/>
            <pc:sldMk cId="3279457463" sldId="266"/>
            <ac:spMk id="2" creationId="{07BF9679-8042-4FB2-87BD-E4F0A0F07BC1}"/>
          </ac:spMkLst>
        </pc:spChg>
      </pc:sldChg>
      <pc:sldChg chg="modSp del">
        <pc:chgData name="Paul Bloemers" userId="fe3832ff3b233e04" providerId="LiveId" clId="{83073027-2F7E-492C-AD6A-949124F6D737}" dt="2024-10-11T13:26:07.684" v="107" actId="2696"/>
        <pc:sldMkLst>
          <pc:docMk/>
          <pc:sldMk cId="1060202443" sldId="267"/>
        </pc:sldMkLst>
        <pc:spChg chg="mod">
          <ac:chgData name="Paul Bloemers" userId="fe3832ff3b233e04" providerId="LiveId" clId="{83073027-2F7E-492C-AD6A-949124F6D737}" dt="2024-10-11T13:07:49.987" v="0"/>
          <ac:spMkLst>
            <pc:docMk/>
            <pc:sldMk cId="1060202443" sldId="267"/>
            <ac:spMk id="2" creationId="{07BF9679-8042-4FB2-87BD-E4F0A0F07BC1}"/>
          </ac:spMkLst>
        </pc:spChg>
        <pc:spChg chg="mod">
          <ac:chgData name="Paul Bloemers" userId="fe3832ff3b233e04" providerId="LiveId" clId="{83073027-2F7E-492C-AD6A-949124F6D737}" dt="2024-10-11T13:07:49.987" v="0"/>
          <ac:spMkLst>
            <pc:docMk/>
            <pc:sldMk cId="1060202443" sldId="267"/>
            <ac:spMk id="4" creationId="{A24FDEFC-1B20-40E6-A38A-BB18445A594C}"/>
          </ac:spMkLst>
        </pc:spChg>
      </pc:sldChg>
      <pc:sldChg chg="modSp del">
        <pc:chgData name="Paul Bloemers" userId="fe3832ff3b233e04" providerId="LiveId" clId="{83073027-2F7E-492C-AD6A-949124F6D737}" dt="2024-10-11T13:26:07.684" v="107" actId="2696"/>
        <pc:sldMkLst>
          <pc:docMk/>
          <pc:sldMk cId="3491667514" sldId="268"/>
        </pc:sldMkLst>
        <pc:spChg chg="mod">
          <ac:chgData name="Paul Bloemers" userId="fe3832ff3b233e04" providerId="LiveId" clId="{83073027-2F7E-492C-AD6A-949124F6D737}" dt="2024-10-11T13:07:49.987" v="0"/>
          <ac:spMkLst>
            <pc:docMk/>
            <pc:sldMk cId="3491667514" sldId="268"/>
            <ac:spMk id="2" creationId="{07BF9679-8042-4FB2-87BD-E4F0A0F07BC1}"/>
          </ac:spMkLst>
        </pc:spChg>
      </pc:sldChg>
      <pc:sldChg chg="modSp del">
        <pc:chgData name="Paul Bloemers" userId="fe3832ff3b233e04" providerId="LiveId" clId="{83073027-2F7E-492C-AD6A-949124F6D737}" dt="2024-10-11T13:33:27.953" v="150" actId="2696"/>
        <pc:sldMkLst>
          <pc:docMk/>
          <pc:sldMk cId="3595194575" sldId="269"/>
        </pc:sldMkLst>
        <pc:spChg chg="mod">
          <ac:chgData name="Paul Bloemers" userId="fe3832ff3b233e04" providerId="LiveId" clId="{83073027-2F7E-492C-AD6A-949124F6D737}" dt="2024-10-11T13:07:49.987" v="0"/>
          <ac:spMkLst>
            <pc:docMk/>
            <pc:sldMk cId="3595194575" sldId="269"/>
            <ac:spMk id="2" creationId="{07BF9679-8042-4FB2-87BD-E4F0A0F07BC1}"/>
          </ac:spMkLst>
        </pc:spChg>
      </pc:sldChg>
      <pc:sldChg chg="modSp del">
        <pc:chgData name="Paul Bloemers" userId="fe3832ff3b233e04" providerId="LiveId" clId="{83073027-2F7E-492C-AD6A-949124F6D737}" dt="2024-10-11T13:33:27.953" v="150" actId="2696"/>
        <pc:sldMkLst>
          <pc:docMk/>
          <pc:sldMk cId="2760586325" sldId="270"/>
        </pc:sldMkLst>
        <pc:spChg chg="mod">
          <ac:chgData name="Paul Bloemers" userId="fe3832ff3b233e04" providerId="LiveId" clId="{83073027-2F7E-492C-AD6A-949124F6D737}" dt="2024-10-11T13:07:49.987" v="0"/>
          <ac:spMkLst>
            <pc:docMk/>
            <pc:sldMk cId="2760586325" sldId="270"/>
            <ac:spMk id="2" creationId="{07BF9679-8042-4FB2-87BD-E4F0A0F07BC1}"/>
          </ac:spMkLst>
        </pc:spChg>
      </pc:sldChg>
      <pc:sldChg chg="modSp del mod">
        <pc:chgData name="Paul Bloemers" userId="fe3832ff3b233e04" providerId="LiveId" clId="{83073027-2F7E-492C-AD6A-949124F6D737}" dt="2024-10-11T13:33:27.953" v="150" actId="2696"/>
        <pc:sldMkLst>
          <pc:docMk/>
          <pc:sldMk cId="3840280992" sldId="271"/>
        </pc:sldMkLst>
        <pc:spChg chg="mod">
          <ac:chgData name="Paul Bloemers" userId="fe3832ff3b233e04" providerId="LiveId" clId="{83073027-2F7E-492C-AD6A-949124F6D737}" dt="2024-10-11T13:07:50.185" v="4" actId="27636"/>
          <ac:spMkLst>
            <pc:docMk/>
            <pc:sldMk cId="3840280992" sldId="271"/>
            <ac:spMk id="2" creationId="{07BF9679-8042-4FB2-87BD-E4F0A0F07BC1}"/>
          </ac:spMkLst>
        </pc:spChg>
      </pc:sldChg>
      <pc:sldChg chg="modSp del mod">
        <pc:chgData name="Paul Bloemers" userId="fe3832ff3b233e04" providerId="LiveId" clId="{83073027-2F7E-492C-AD6A-949124F6D737}" dt="2024-10-11T13:33:27.953" v="150" actId="2696"/>
        <pc:sldMkLst>
          <pc:docMk/>
          <pc:sldMk cId="2691832902" sldId="272"/>
        </pc:sldMkLst>
        <pc:spChg chg="mod">
          <ac:chgData name="Paul Bloemers" userId="fe3832ff3b233e04" providerId="LiveId" clId="{83073027-2F7E-492C-AD6A-949124F6D737}" dt="2024-10-11T13:07:50.190" v="5" actId="27636"/>
          <ac:spMkLst>
            <pc:docMk/>
            <pc:sldMk cId="2691832902" sldId="272"/>
            <ac:spMk id="2" creationId="{07BF9679-8042-4FB2-87BD-E4F0A0F07BC1}"/>
          </ac:spMkLst>
        </pc:spChg>
      </pc:sldChg>
      <pc:sldChg chg="modSp del mod">
        <pc:chgData name="Paul Bloemers" userId="fe3832ff3b233e04" providerId="LiveId" clId="{83073027-2F7E-492C-AD6A-949124F6D737}" dt="2024-10-11T13:33:27.953" v="150" actId="2696"/>
        <pc:sldMkLst>
          <pc:docMk/>
          <pc:sldMk cId="620508152" sldId="273"/>
        </pc:sldMkLst>
        <pc:spChg chg="mod">
          <ac:chgData name="Paul Bloemers" userId="fe3832ff3b233e04" providerId="LiveId" clId="{83073027-2F7E-492C-AD6A-949124F6D737}" dt="2024-10-11T13:07:50.194" v="6" actId="27636"/>
          <ac:spMkLst>
            <pc:docMk/>
            <pc:sldMk cId="620508152" sldId="273"/>
            <ac:spMk id="2" creationId="{07BF9679-8042-4FB2-87BD-E4F0A0F07BC1}"/>
          </ac:spMkLst>
        </pc:spChg>
        <pc:spChg chg="mod">
          <ac:chgData name="Paul Bloemers" userId="fe3832ff3b233e04" providerId="LiveId" clId="{83073027-2F7E-492C-AD6A-949124F6D737}" dt="2024-10-11T13:07:49.987" v="0"/>
          <ac:spMkLst>
            <pc:docMk/>
            <pc:sldMk cId="620508152" sldId="273"/>
            <ac:spMk id="4" creationId="{4ABBCE92-F71E-43A2-A4B1-31CBB0A55CB4}"/>
          </ac:spMkLst>
        </pc:spChg>
      </pc:sldChg>
      <pc:sldChg chg="del">
        <pc:chgData name="Paul Bloemers" userId="fe3832ff3b233e04" providerId="LiveId" clId="{83073027-2F7E-492C-AD6A-949124F6D737}" dt="2024-10-11T13:33:27.953" v="150" actId="2696"/>
        <pc:sldMkLst>
          <pc:docMk/>
          <pc:sldMk cId="371728606" sldId="274"/>
        </pc:sldMkLst>
      </pc:sldChg>
      <pc:sldChg chg="modSp mod">
        <pc:chgData name="Paul Bloemers" userId="fe3832ff3b233e04" providerId="LiveId" clId="{83073027-2F7E-492C-AD6A-949124F6D737}" dt="2024-10-11T13:18:49.972" v="99" actId="1037"/>
        <pc:sldMkLst>
          <pc:docMk/>
          <pc:sldMk cId="1723901314" sldId="275"/>
        </pc:sldMkLst>
        <pc:spChg chg="mod">
          <ac:chgData name="Paul Bloemers" userId="fe3832ff3b233e04" providerId="LiveId" clId="{83073027-2F7E-492C-AD6A-949124F6D737}" dt="2024-10-11T13:18:41.589" v="94" actId="1037"/>
          <ac:spMkLst>
            <pc:docMk/>
            <pc:sldMk cId="1723901314" sldId="275"/>
            <ac:spMk id="4" creationId="{DE72AFBD-49D6-41C0-B93E-2684D2FBE0D9}"/>
          </ac:spMkLst>
        </pc:spChg>
        <pc:spChg chg="mod">
          <ac:chgData name="Paul Bloemers" userId="fe3832ff3b233e04" providerId="LiveId" clId="{83073027-2F7E-492C-AD6A-949124F6D737}" dt="2024-10-11T13:18:28.730" v="85" actId="14100"/>
          <ac:spMkLst>
            <pc:docMk/>
            <pc:sldMk cId="1723901314" sldId="275"/>
            <ac:spMk id="10" creationId="{5A663DF1-0623-4CEE-BBEA-CEA0E8795CF1}"/>
          </ac:spMkLst>
        </pc:spChg>
        <pc:spChg chg="mod">
          <ac:chgData name="Paul Bloemers" userId="fe3832ff3b233e04" providerId="LiveId" clId="{83073027-2F7E-492C-AD6A-949124F6D737}" dt="2024-10-11T13:18:49.972" v="99" actId="1037"/>
          <ac:spMkLst>
            <pc:docMk/>
            <pc:sldMk cId="1723901314" sldId="275"/>
            <ac:spMk id="12" creationId="{77541E26-5FB7-4FD6-82AC-B3E615306F8B}"/>
          </ac:spMkLst>
        </pc:spChg>
        <pc:spChg chg="mod">
          <ac:chgData name="Paul Bloemers" userId="fe3832ff3b233e04" providerId="LiveId" clId="{83073027-2F7E-492C-AD6A-949124F6D737}" dt="2024-10-11T13:18:49.972" v="99" actId="1037"/>
          <ac:spMkLst>
            <pc:docMk/>
            <pc:sldMk cId="1723901314" sldId="275"/>
            <ac:spMk id="13" creationId="{46552C1D-03A7-4C4B-8B2C-8772C8A9515E}"/>
          </ac:spMkLst>
        </pc:spChg>
        <pc:grpChg chg="mod">
          <ac:chgData name="Paul Bloemers" userId="fe3832ff3b233e04" providerId="LiveId" clId="{83073027-2F7E-492C-AD6A-949124F6D737}" dt="2024-10-11T13:18:41.589" v="94" actId="1037"/>
          <ac:grpSpMkLst>
            <pc:docMk/>
            <pc:sldMk cId="1723901314" sldId="275"/>
            <ac:grpSpMk id="37" creationId="{B7053855-E4BA-4590-B8BF-4AF993DFC1ED}"/>
          </ac:grpSpMkLst>
        </pc:grpChg>
        <pc:grpChg chg="mod">
          <ac:chgData name="Paul Bloemers" userId="fe3832ff3b233e04" providerId="LiveId" clId="{83073027-2F7E-492C-AD6A-949124F6D737}" dt="2024-10-11T13:18:41.589" v="94" actId="1037"/>
          <ac:grpSpMkLst>
            <pc:docMk/>
            <pc:sldMk cId="1723901314" sldId="275"/>
            <ac:grpSpMk id="38" creationId="{3E2690D6-33AB-49B4-BBF4-32BE5DF9FD4B}"/>
          </ac:grpSpMkLst>
        </pc:grpChg>
        <pc:cxnChg chg="mod">
          <ac:chgData name="Paul Bloemers" userId="fe3832ff3b233e04" providerId="LiveId" clId="{83073027-2F7E-492C-AD6A-949124F6D737}" dt="2024-10-11T13:18:28.730" v="85" actId="14100"/>
          <ac:cxnSpMkLst>
            <pc:docMk/>
            <pc:sldMk cId="1723901314" sldId="275"/>
            <ac:cxnSpMk id="5" creationId="{24E895E8-CB6D-4433-8282-03136461F8A4}"/>
          </ac:cxnSpMkLst>
        </pc:cxnChg>
        <pc:cxnChg chg="mod">
          <ac:chgData name="Paul Bloemers" userId="fe3832ff3b233e04" providerId="LiveId" clId="{83073027-2F7E-492C-AD6A-949124F6D737}" dt="2024-10-11T13:18:49.972" v="99" actId="1037"/>
          <ac:cxnSpMkLst>
            <pc:docMk/>
            <pc:sldMk cId="1723901314" sldId="275"/>
            <ac:cxnSpMk id="7" creationId="{04167309-6447-4C2A-A2F7-C10ED8B2073F}"/>
          </ac:cxnSpMkLst>
        </pc:cxnChg>
        <pc:cxnChg chg="mod">
          <ac:chgData name="Paul Bloemers" userId="fe3832ff3b233e04" providerId="LiveId" clId="{83073027-2F7E-492C-AD6A-949124F6D737}" dt="2024-10-11T13:18:49.972" v="99" actId="1037"/>
          <ac:cxnSpMkLst>
            <pc:docMk/>
            <pc:sldMk cId="1723901314" sldId="275"/>
            <ac:cxnSpMk id="8" creationId="{D293FA8B-0AF2-4F3B-A2D2-766C86DE0F97}"/>
          </ac:cxnSpMkLst>
        </pc:cxnChg>
      </pc:sldChg>
      <pc:sldChg chg="addSp delSp modSp new mod modClrScheme chgLayout">
        <pc:chgData name="Paul Bloemers" userId="fe3832ff3b233e04" providerId="LiveId" clId="{83073027-2F7E-492C-AD6A-949124F6D737}" dt="2024-10-11T13:33:31.884" v="151" actId="700"/>
        <pc:sldMkLst>
          <pc:docMk/>
          <pc:sldMk cId="1403302808" sldId="276"/>
        </pc:sldMkLst>
        <pc:spChg chg="del mod ord">
          <ac:chgData name="Paul Bloemers" userId="fe3832ff3b233e04" providerId="LiveId" clId="{83073027-2F7E-492C-AD6A-949124F6D737}" dt="2024-10-11T13:20:04.881" v="101" actId="700"/>
          <ac:spMkLst>
            <pc:docMk/>
            <pc:sldMk cId="1403302808" sldId="276"/>
            <ac:spMk id="2" creationId="{F224E63E-738C-545E-EA9A-8A15889E1086}"/>
          </ac:spMkLst>
        </pc:spChg>
        <pc:spChg chg="del mod ord">
          <ac:chgData name="Paul Bloemers" userId="fe3832ff3b233e04" providerId="LiveId" clId="{83073027-2F7E-492C-AD6A-949124F6D737}" dt="2024-10-11T13:20:04.881" v="101" actId="700"/>
          <ac:spMkLst>
            <pc:docMk/>
            <pc:sldMk cId="1403302808" sldId="276"/>
            <ac:spMk id="3" creationId="{AE90CCED-A470-227F-EF11-2D483EDB3846}"/>
          </ac:spMkLst>
        </pc:spChg>
        <pc:spChg chg="add del mod ord">
          <ac:chgData name="Paul Bloemers" userId="fe3832ff3b233e04" providerId="LiveId" clId="{83073027-2F7E-492C-AD6A-949124F6D737}" dt="2024-10-11T13:33:31.884" v="151" actId="700"/>
          <ac:spMkLst>
            <pc:docMk/>
            <pc:sldMk cId="1403302808" sldId="276"/>
            <ac:spMk id="4" creationId="{1CBA9B8E-4462-AA04-A4C6-616AA90DF04C}"/>
          </ac:spMkLst>
        </pc:spChg>
        <pc:spChg chg="add del mod ord">
          <ac:chgData name="Paul Bloemers" userId="fe3832ff3b233e04" providerId="LiveId" clId="{83073027-2F7E-492C-AD6A-949124F6D737}" dt="2024-10-11T13:33:31.884" v="151" actId="700"/>
          <ac:spMkLst>
            <pc:docMk/>
            <pc:sldMk cId="1403302808" sldId="276"/>
            <ac:spMk id="5" creationId="{FF9BB8A8-EF25-B0C6-84C9-E58123CA4C4E}"/>
          </ac:spMkLst>
        </pc:spChg>
      </pc:sldChg>
      <pc:sldChg chg="modSp mod">
        <pc:chgData name="Paul Bloemers" userId="fe3832ff3b233e04" providerId="LiveId" clId="{83073027-2F7E-492C-AD6A-949124F6D737}" dt="2024-10-11T13:28:28.882" v="133" actId="207"/>
        <pc:sldMkLst>
          <pc:docMk/>
          <pc:sldMk cId="1259952495" sldId="280"/>
        </pc:sldMkLst>
        <pc:spChg chg="mod">
          <ac:chgData name="Paul Bloemers" userId="fe3832ff3b233e04" providerId="LiveId" clId="{83073027-2F7E-492C-AD6A-949124F6D737}" dt="2024-10-11T13:28:28.882" v="133" actId="207"/>
          <ac:spMkLst>
            <pc:docMk/>
            <pc:sldMk cId="1259952495" sldId="280"/>
            <ac:spMk id="4" creationId="{A24FDEFC-1B20-40E6-A38A-BB18445A594C}"/>
          </ac:spMkLst>
        </pc:spChg>
      </pc:sldChg>
      <pc:sldChg chg="del">
        <pc:chgData name="Paul Bloemers" userId="fe3832ff3b233e04" providerId="LiveId" clId="{83073027-2F7E-492C-AD6A-949124F6D737}" dt="2024-10-11T13:30:46.129" v="149" actId="2696"/>
        <pc:sldMkLst>
          <pc:docMk/>
          <pc:sldMk cId="2262725127" sldId="282"/>
        </pc:sldMkLst>
      </pc:sldChg>
      <pc:sldChg chg="addSp modSp mod modAnim">
        <pc:chgData name="Paul Bloemers" userId="fe3832ff3b233e04" providerId="LiveId" clId="{83073027-2F7E-492C-AD6A-949124F6D737}" dt="2024-10-11T13:36:53.754" v="180" actId="20577"/>
        <pc:sldMkLst>
          <pc:docMk/>
          <pc:sldMk cId="239509463" sldId="286"/>
        </pc:sldMkLst>
        <pc:spChg chg="mod">
          <ac:chgData name="Paul Bloemers" userId="fe3832ff3b233e04" providerId="LiveId" clId="{83073027-2F7E-492C-AD6A-949124F6D737}" dt="2024-10-11T13:36:53.754" v="180" actId="20577"/>
          <ac:spMkLst>
            <pc:docMk/>
            <pc:sldMk cId="239509463" sldId="286"/>
            <ac:spMk id="48" creationId="{95E5CE12-9356-4D0B-BB7D-4FA0481503C6}"/>
          </ac:spMkLst>
        </pc:spChg>
        <pc:cxnChg chg="add mod">
          <ac:chgData name="Paul Bloemers" userId="fe3832ff3b233e04" providerId="LiveId" clId="{83073027-2F7E-492C-AD6A-949124F6D737}" dt="2024-10-11T13:35:52.438" v="175" actId="1037"/>
          <ac:cxnSpMkLst>
            <pc:docMk/>
            <pc:sldMk cId="239509463" sldId="286"/>
            <ac:cxnSpMk id="2" creationId="{C767D7C4-F693-405A-B462-E298BE1936DD}"/>
          </ac:cxnSpMkLst>
        </pc:cxnChg>
      </pc:sldChg>
      <pc:sldChg chg="addSp delSp modSp mod modAnim">
        <pc:chgData name="Paul Bloemers" userId="fe3832ff3b233e04" providerId="LiveId" clId="{83073027-2F7E-492C-AD6A-949124F6D737}" dt="2024-10-11T13:36:40.603" v="179" actId="20577"/>
        <pc:sldMkLst>
          <pc:docMk/>
          <pc:sldMk cId="1515816462" sldId="287"/>
        </pc:sldMkLst>
        <pc:spChg chg="mod">
          <ac:chgData name="Paul Bloemers" userId="fe3832ff3b233e04" providerId="LiveId" clId="{83073027-2F7E-492C-AD6A-949124F6D737}" dt="2024-10-11T13:36:40.603" v="179" actId="20577"/>
          <ac:spMkLst>
            <pc:docMk/>
            <pc:sldMk cId="1515816462" sldId="287"/>
            <ac:spMk id="160" creationId="{7530D95C-539F-473D-ACF2-76491A1E51DB}"/>
          </ac:spMkLst>
        </pc:spChg>
        <pc:cxnChg chg="add mod">
          <ac:chgData name="Paul Bloemers" userId="fe3832ff3b233e04" providerId="LiveId" clId="{83073027-2F7E-492C-AD6A-949124F6D737}" dt="2024-10-11T13:36:09.030" v="177"/>
          <ac:cxnSpMkLst>
            <pc:docMk/>
            <pc:sldMk cId="1515816462" sldId="287"/>
            <ac:cxnSpMk id="2" creationId="{99F407B0-1113-4B5B-FEE0-75C33A543C17}"/>
          </ac:cxnSpMkLst>
        </pc:cxnChg>
        <pc:cxnChg chg="del mod">
          <ac:chgData name="Paul Bloemers" userId="fe3832ff3b233e04" providerId="LiveId" clId="{83073027-2F7E-492C-AD6A-949124F6D737}" dt="2024-10-11T13:36:07.668" v="176" actId="478"/>
          <ac:cxnSpMkLst>
            <pc:docMk/>
            <pc:sldMk cId="1515816462" sldId="287"/>
            <ac:cxnSpMk id="24" creationId="{91C350AC-6D80-40B9-8F2D-1ECB522840C6}"/>
          </ac:cxnSpMkLst>
        </pc:cxnChg>
      </pc:sldChg>
      <pc:sldChg chg="addSp delSp modSp new mod modAnim">
        <pc:chgData name="Paul Bloemers" userId="fe3832ff3b233e04" providerId="LiveId" clId="{83073027-2F7E-492C-AD6A-949124F6D737}" dt="2024-10-11T13:30:22.317" v="148" actId="20577"/>
        <pc:sldMkLst>
          <pc:docMk/>
          <pc:sldMk cId="3922311637" sldId="288"/>
        </pc:sldMkLst>
        <pc:spChg chg="mod">
          <ac:chgData name="Paul Bloemers" userId="fe3832ff3b233e04" providerId="LiveId" clId="{83073027-2F7E-492C-AD6A-949124F6D737}" dt="2024-10-11T13:30:22.317" v="148" actId="20577"/>
          <ac:spMkLst>
            <pc:docMk/>
            <pc:sldMk cId="3922311637" sldId="288"/>
            <ac:spMk id="2" creationId="{A7718698-872C-E7C3-A6EB-533E92943198}"/>
          </ac:spMkLst>
        </pc:spChg>
        <pc:spChg chg="del">
          <ac:chgData name="Paul Bloemers" userId="fe3832ff3b233e04" providerId="LiveId" clId="{83073027-2F7E-492C-AD6A-949124F6D737}" dt="2024-10-11T13:26:39.316" v="123" actId="478"/>
          <ac:spMkLst>
            <pc:docMk/>
            <pc:sldMk cId="3922311637" sldId="288"/>
            <ac:spMk id="3" creationId="{8246BD72-04E3-A94F-6AA7-7016AE429681}"/>
          </ac:spMkLst>
        </pc:spChg>
        <pc:spChg chg="mod">
          <ac:chgData name="Paul Bloemers" userId="fe3832ff3b233e04" providerId="LiveId" clId="{83073027-2F7E-492C-AD6A-949124F6D737}" dt="2024-10-11T13:28:58.155" v="137" actId="207"/>
          <ac:spMkLst>
            <pc:docMk/>
            <pc:sldMk cId="3922311637" sldId="288"/>
            <ac:spMk id="4" creationId="{7585BD56-5110-6996-3A44-E812ABBD7B0A}"/>
          </ac:spMkLst>
        </pc:spChg>
        <pc:spChg chg="add mod">
          <ac:chgData name="Paul Bloemers" userId="fe3832ff3b233e04" providerId="LiveId" clId="{83073027-2F7E-492C-AD6A-949124F6D737}" dt="2024-10-11T13:26:46.852" v="124"/>
          <ac:spMkLst>
            <pc:docMk/>
            <pc:sldMk cId="3922311637" sldId="288"/>
            <ac:spMk id="5" creationId="{EBE42743-A993-9C16-0DE0-94833F77F11D}"/>
          </ac:spMkLst>
        </pc:spChg>
        <pc:spChg chg="add mod">
          <ac:chgData name="Paul Bloemers" userId="fe3832ff3b233e04" providerId="LiveId" clId="{83073027-2F7E-492C-AD6A-949124F6D737}" dt="2024-10-11T13:26:46.852" v="124"/>
          <ac:spMkLst>
            <pc:docMk/>
            <pc:sldMk cId="3922311637" sldId="288"/>
            <ac:spMk id="8" creationId="{FF156A39-2180-B719-A5F6-CF1AD4E3E125}"/>
          </ac:spMkLst>
        </pc:spChg>
        <pc:spChg chg="add mod">
          <ac:chgData name="Paul Bloemers" userId="fe3832ff3b233e04" providerId="LiveId" clId="{83073027-2F7E-492C-AD6A-949124F6D737}" dt="2024-10-11T13:26:46.852" v="124"/>
          <ac:spMkLst>
            <pc:docMk/>
            <pc:sldMk cId="3922311637" sldId="288"/>
            <ac:spMk id="9" creationId="{B2E84AE5-1952-AFD1-CA30-2761C5D5D239}"/>
          </ac:spMkLst>
        </pc:spChg>
        <pc:spChg chg="add mod">
          <ac:chgData name="Paul Bloemers" userId="fe3832ff3b233e04" providerId="LiveId" clId="{83073027-2F7E-492C-AD6A-949124F6D737}" dt="2024-10-11T13:26:46.852" v="124"/>
          <ac:spMkLst>
            <pc:docMk/>
            <pc:sldMk cId="3922311637" sldId="288"/>
            <ac:spMk id="11" creationId="{337CF81B-773A-CE96-7504-5F6541A548F2}"/>
          </ac:spMkLst>
        </pc:spChg>
        <pc:spChg chg="add mod">
          <ac:chgData name="Paul Bloemers" userId="fe3832ff3b233e04" providerId="LiveId" clId="{83073027-2F7E-492C-AD6A-949124F6D737}" dt="2024-10-11T13:26:46.852" v="124"/>
          <ac:spMkLst>
            <pc:docMk/>
            <pc:sldMk cId="3922311637" sldId="288"/>
            <ac:spMk id="12" creationId="{BE22967C-CB4E-F6F9-71F3-F612C20B1CAC}"/>
          </ac:spMkLst>
        </pc:spChg>
        <pc:spChg chg="add mod">
          <ac:chgData name="Paul Bloemers" userId="fe3832ff3b233e04" providerId="LiveId" clId="{83073027-2F7E-492C-AD6A-949124F6D737}" dt="2024-10-11T13:26:46.852" v="124"/>
          <ac:spMkLst>
            <pc:docMk/>
            <pc:sldMk cId="3922311637" sldId="288"/>
            <ac:spMk id="15" creationId="{01EF342D-827E-A4F5-BA1A-B79AF83957C6}"/>
          </ac:spMkLst>
        </pc:spChg>
        <pc:spChg chg="add mod">
          <ac:chgData name="Paul Bloemers" userId="fe3832ff3b233e04" providerId="LiveId" clId="{83073027-2F7E-492C-AD6A-949124F6D737}" dt="2024-10-11T13:26:46.852" v="124"/>
          <ac:spMkLst>
            <pc:docMk/>
            <pc:sldMk cId="3922311637" sldId="288"/>
            <ac:spMk id="17" creationId="{3E17D218-01C4-3954-530F-8A04CD8DF7DF}"/>
          </ac:spMkLst>
        </pc:spChg>
        <pc:spChg chg="add mod">
          <ac:chgData name="Paul Bloemers" userId="fe3832ff3b233e04" providerId="LiveId" clId="{83073027-2F7E-492C-AD6A-949124F6D737}" dt="2024-10-11T13:26:46.852" v="124"/>
          <ac:spMkLst>
            <pc:docMk/>
            <pc:sldMk cId="3922311637" sldId="288"/>
            <ac:spMk id="18" creationId="{D6559D63-E501-EE5A-C55A-4A8AEB76492E}"/>
          </ac:spMkLst>
        </pc:spChg>
        <pc:spChg chg="add mod">
          <ac:chgData name="Paul Bloemers" userId="fe3832ff3b233e04" providerId="LiveId" clId="{83073027-2F7E-492C-AD6A-949124F6D737}" dt="2024-10-11T13:26:46.852" v="124"/>
          <ac:spMkLst>
            <pc:docMk/>
            <pc:sldMk cId="3922311637" sldId="288"/>
            <ac:spMk id="21" creationId="{C9F44162-FAD3-EA76-7271-0F52150462BD}"/>
          </ac:spMkLst>
        </pc:spChg>
        <pc:spChg chg="add mod">
          <ac:chgData name="Paul Bloemers" userId="fe3832ff3b233e04" providerId="LiveId" clId="{83073027-2F7E-492C-AD6A-949124F6D737}" dt="2024-10-11T13:26:46.852" v="124"/>
          <ac:spMkLst>
            <pc:docMk/>
            <pc:sldMk cId="3922311637" sldId="288"/>
            <ac:spMk id="22" creationId="{5880CBB8-C5B1-587F-C6C6-84FAFB8AE280}"/>
          </ac:spMkLst>
        </pc:spChg>
        <pc:spChg chg="add mod">
          <ac:chgData name="Paul Bloemers" userId="fe3832ff3b233e04" providerId="LiveId" clId="{83073027-2F7E-492C-AD6A-949124F6D737}" dt="2024-10-11T13:26:46.852" v="124"/>
          <ac:spMkLst>
            <pc:docMk/>
            <pc:sldMk cId="3922311637" sldId="288"/>
            <ac:spMk id="23" creationId="{1E5CA775-2C2A-2072-B62B-C0A51F699910}"/>
          </ac:spMkLst>
        </pc:spChg>
        <pc:spChg chg="add mod">
          <ac:chgData name="Paul Bloemers" userId="fe3832ff3b233e04" providerId="LiveId" clId="{83073027-2F7E-492C-AD6A-949124F6D737}" dt="2024-10-11T13:26:46.852" v="124"/>
          <ac:spMkLst>
            <pc:docMk/>
            <pc:sldMk cId="3922311637" sldId="288"/>
            <ac:spMk id="26" creationId="{E8F20F14-15D0-C80D-4D5E-7891EF9482DE}"/>
          </ac:spMkLst>
        </pc:spChg>
        <pc:spChg chg="add mod">
          <ac:chgData name="Paul Bloemers" userId="fe3832ff3b233e04" providerId="LiveId" clId="{83073027-2F7E-492C-AD6A-949124F6D737}" dt="2024-10-11T13:26:46.852" v="124"/>
          <ac:spMkLst>
            <pc:docMk/>
            <pc:sldMk cId="3922311637" sldId="288"/>
            <ac:spMk id="27" creationId="{0DCA2807-A824-AE17-55ED-C17F6BA65EF0}"/>
          </ac:spMkLst>
        </pc:spChg>
        <pc:spChg chg="add mod">
          <ac:chgData name="Paul Bloemers" userId="fe3832ff3b233e04" providerId="LiveId" clId="{83073027-2F7E-492C-AD6A-949124F6D737}" dt="2024-10-11T13:26:46.852" v="124"/>
          <ac:spMkLst>
            <pc:docMk/>
            <pc:sldMk cId="3922311637" sldId="288"/>
            <ac:spMk id="28" creationId="{8B4D8A93-DE56-35D0-3D67-D01691CD1856}"/>
          </ac:spMkLst>
        </pc:spChg>
        <pc:spChg chg="add mod">
          <ac:chgData name="Paul Bloemers" userId="fe3832ff3b233e04" providerId="LiveId" clId="{83073027-2F7E-492C-AD6A-949124F6D737}" dt="2024-10-11T13:26:46.852" v="124"/>
          <ac:spMkLst>
            <pc:docMk/>
            <pc:sldMk cId="3922311637" sldId="288"/>
            <ac:spMk id="29" creationId="{25B5DF4A-3947-50CD-14A2-BFE90A5CB104}"/>
          </ac:spMkLst>
        </pc:spChg>
        <pc:spChg chg="add mod">
          <ac:chgData name="Paul Bloemers" userId="fe3832ff3b233e04" providerId="LiveId" clId="{83073027-2F7E-492C-AD6A-949124F6D737}" dt="2024-10-11T13:26:46.852" v="124"/>
          <ac:spMkLst>
            <pc:docMk/>
            <pc:sldMk cId="3922311637" sldId="288"/>
            <ac:spMk id="30" creationId="{996C1613-E97B-5DA5-410F-42A11AF136AC}"/>
          </ac:spMkLst>
        </pc:spChg>
        <pc:spChg chg="add mod">
          <ac:chgData name="Paul Bloemers" userId="fe3832ff3b233e04" providerId="LiveId" clId="{83073027-2F7E-492C-AD6A-949124F6D737}" dt="2024-10-11T13:26:46.852" v="124"/>
          <ac:spMkLst>
            <pc:docMk/>
            <pc:sldMk cId="3922311637" sldId="288"/>
            <ac:spMk id="31" creationId="{E2AA548B-D3E3-44B0-4B8C-9AACEE2BE2DB}"/>
          </ac:spMkLst>
        </pc:spChg>
        <pc:spChg chg="add mod">
          <ac:chgData name="Paul Bloemers" userId="fe3832ff3b233e04" providerId="LiveId" clId="{83073027-2F7E-492C-AD6A-949124F6D737}" dt="2024-10-11T13:26:46.852" v="124"/>
          <ac:spMkLst>
            <pc:docMk/>
            <pc:sldMk cId="3922311637" sldId="288"/>
            <ac:spMk id="32" creationId="{398C578F-79E2-9D5F-3110-5B393B0D76F1}"/>
          </ac:spMkLst>
        </pc:spChg>
        <pc:cxnChg chg="add mod">
          <ac:chgData name="Paul Bloemers" userId="fe3832ff3b233e04" providerId="LiveId" clId="{83073027-2F7E-492C-AD6A-949124F6D737}" dt="2024-10-11T13:26:46.852" v="124"/>
          <ac:cxnSpMkLst>
            <pc:docMk/>
            <pc:sldMk cId="3922311637" sldId="288"/>
            <ac:cxnSpMk id="6" creationId="{265C45D8-2A95-3383-14CB-FBD301846CB0}"/>
          </ac:cxnSpMkLst>
        </pc:cxnChg>
        <pc:cxnChg chg="add mod">
          <ac:chgData name="Paul Bloemers" userId="fe3832ff3b233e04" providerId="LiveId" clId="{83073027-2F7E-492C-AD6A-949124F6D737}" dt="2024-10-11T13:26:46.852" v="124"/>
          <ac:cxnSpMkLst>
            <pc:docMk/>
            <pc:sldMk cId="3922311637" sldId="288"/>
            <ac:cxnSpMk id="7" creationId="{326FD7DD-CFB3-DB40-FD02-E3DFE5113AB8}"/>
          </ac:cxnSpMkLst>
        </pc:cxnChg>
        <pc:cxnChg chg="add mod">
          <ac:chgData name="Paul Bloemers" userId="fe3832ff3b233e04" providerId="LiveId" clId="{83073027-2F7E-492C-AD6A-949124F6D737}" dt="2024-10-11T13:26:46.852" v="124"/>
          <ac:cxnSpMkLst>
            <pc:docMk/>
            <pc:sldMk cId="3922311637" sldId="288"/>
            <ac:cxnSpMk id="10" creationId="{93CED0AD-C7C6-B623-445E-F4B305E941B9}"/>
          </ac:cxnSpMkLst>
        </pc:cxnChg>
        <pc:cxnChg chg="add mod">
          <ac:chgData name="Paul Bloemers" userId="fe3832ff3b233e04" providerId="LiveId" clId="{83073027-2F7E-492C-AD6A-949124F6D737}" dt="2024-10-11T13:26:46.852" v="124"/>
          <ac:cxnSpMkLst>
            <pc:docMk/>
            <pc:sldMk cId="3922311637" sldId="288"/>
            <ac:cxnSpMk id="13" creationId="{FFDF8709-9BF3-4D6B-2635-995A4B4473A8}"/>
          </ac:cxnSpMkLst>
        </pc:cxnChg>
        <pc:cxnChg chg="add mod">
          <ac:chgData name="Paul Bloemers" userId="fe3832ff3b233e04" providerId="LiveId" clId="{83073027-2F7E-492C-AD6A-949124F6D737}" dt="2024-10-11T13:26:46.852" v="124"/>
          <ac:cxnSpMkLst>
            <pc:docMk/>
            <pc:sldMk cId="3922311637" sldId="288"/>
            <ac:cxnSpMk id="14" creationId="{DFAF801F-2E85-10EF-51B5-8767D4998CFC}"/>
          </ac:cxnSpMkLst>
        </pc:cxnChg>
        <pc:cxnChg chg="add mod">
          <ac:chgData name="Paul Bloemers" userId="fe3832ff3b233e04" providerId="LiveId" clId="{83073027-2F7E-492C-AD6A-949124F6D737}" dt="2024-10-11T13:26:46.852" v="124"/>
          <ac:cxnSpMkLst>
            <pc:docMk/>
            <pc:sldMk cId="3922311637" sldId="288"/>
            <ac:cxnSpMk id="16" creationId="{2FCFED98-92CA-D272-8D8F-AE83A3B51C30}"/>
          </ac:cxnSpMkLst>
        </pc:cxnChg>
        <pc:cxnChg chg="add mod">
          <ac:chgData name="Paul Bloemers" userId="fe3832ff3b233e04" providerId="LiveId" clId="{83073027-2F7E-492C-AD6A-949124F6D737}" dt="2024-10-11T13:26:46.852" v="124"/>
          <ac:cxnSpMkLst>
            <pc:docMk/>
            <pc:sldMk cId="3922311637" sldId="288"/>
            <ac:cxnSpMk id="19" creationId="{7B2E6A81-9D85-4421-6F41-D4C439082E70}"/>
          </ac:cxnSpMkLst>
        </pc:cxnChg>
        <pc:cxnChg chg="add mod">
          <ac:chgData name="Paul Bloemers" userId="fe3832ff3b233e04" providerId="LiveId" clId="{83073027-2F7E-492C-AD6A-949124F6D737}" dt="2024-10-11T13:26:46.852" v="124"/>
          <ac:cxnSpMkLst>
            <pc:docMk/>
            <pc:sldMk cId="3922311637" sldId="288"/>
            <ac:cxnSpMk id="20" creationId="{03EC369F-2E80-49EC-D8B9-9D34248D0901}"/>
          </ac:cxnSpMkLst>
        </pc:cxnChg>
        <pc:cxnChg chg="add mod">
          <ac:chgData name="Paul Bloemers" userId="fe3832ff3b233e04" providerId="LiveId" clId="{83073027-2F7E-492C-AD6A-949124F6D737}" dt="2024-10-11T13:26:46.852" v="124"/>
          <ac:cxnSpMkLst>
            <pc:docMk/>
            <pc:sldMk cId="3922311637" sldId="288"/>
            <ac:cxnSpMk id="24" creationId="{7731A370-5AD7-995D-1CE3-EF50C844FDA9}"/>
          </ac:cxnSpMkLst>
        </pc:cxnChg>
        <pc:cxnChg chg="add mod">
          <ac:chgData name="Paul Bloemers" userId="fe3832ff3b233e04" providerId="LiveId" clId="{83073027-2F7E-492C-AD6A-949124F6D737}" dt="2024-10-11T13:26:46.852" v="124"/>
          <ac:cxnSpMkLst>
            <pc:docMk/>
            <pc:sldMk cId="3922311637" sldId="288"/>
            <ac:cxnSpMk id="25" creationId="{51D8642C-28A3-E52F-D32C-95DF8C365BA2}"/>
          </ac:cxnSpMkLst>
        </pc:cxnChg>
      </pc:sldChg>
      <pc:sldMasterChg chg="delSldLayout modSldLayout">
        <pc:chgData name="Paul Bloemers" userId="fe3832ff3b233e04" providerId="LiveId" clId="{83073027-2F7E-492C-AD6A-949124F6D737}" dt="2024-10-11T13:33:27.953" v="150" actId="2696"/>
        <pc:sldMasterMkLst>
          <pc:docMk/>
          <pc:sldMasterMk cId="240610658" sldId="2147483672"/>
        </pc:sldMasterMkLst>
        <pc:sldLayoutChg chg="delSp del">
          <pc:chgData name="Paul Bloemers" userId="fe3832ff3b233e04" providerId="LiveId" clId="{83073027-2F7E-492C-AD6A-949124F6D737}" dt="2024-10-11T13:33:27.953" v="150" actId="2696"/>
          <pc:sldLayoutMkLst>
            <pc:docMk/>
            <pc:sldMasterMk cId="240610658" sldId="2147483672"/>
            <pc:sldLayoutMk cId="1849340223" sldId="2147483690"/>
          </pc:sldLayoutMkLst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7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8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9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10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11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12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13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14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15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16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17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25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26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43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44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45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46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47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48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49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53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55" creationId="{00000000-0000-0000-0000-000000000000}"/>
            </ac:spMkLst>
          </pc:spChg>
          <pc:spChg chg="del">
            <ac:chgData name="Paul Bloemers" userId="fe3832ff3b233e04" providerId="LiveId" clId="{83073027-2F7E-492C-AD6A-949124F6D737}" dt="2024-10-11T13:07:49.987" v="0"/>
            <ac:spMkLst>
              <pc:docMk/>
              <pc:sldMasterMk cId="240610658" sldId="2147483672"/>
              <pc:sldLayoutMk cId="1849340223" sldId="2147483690"/>
              <ac:spMk id="61" creationId="{00000000-0000-0000-0000-000000000000}"/>
            </ac:spMkLst>
          </pc:spChg>
        </pc:sldLayoutChg>
      </pc:sldMasterChg>
    </pc:docChg>
  </pc:docChgLst>
  <pc:docChgLst>
    <pc:chgData name="Paul Bloemers" userId="fe3832ff3b233e04" providerId="LiveId" clId="{598E6B06-0AE6-448D-B26B-4A2DBF2D5922}"/>
    <pc:docChg chg="undo redo custSel addSld delSld modSld sldOrd">
      <pc:chgData name="Paul Bloemers" userId="fe3832ff3b233e04" providerId="LiveId" clId="{598E6B06-0AE6-448D-B26B-4A2DBF2D5922}" dt="2019-10-08T12:03:17.029" v="4459" actId="692"/>
      <pc:docMkLst>
        <pc:docMk/>
      </pc:docMkLst>
      <pc:sldChg chg="del">
        <pc:chgData name="Paul Bloemers" userId="fe3832ff3b233e04" providerId="LiveId" clId="{598E6B06-0AE6-448D-B26B-4A2DBF2D5922}" dt="2019-10-07T11:08:18.981" v="2693" actId="2696"/>
        <pc:sldMkLst>
          <pc:docMk/>
          <pc:sldMk cId="2831272728" sldId="256"/>
        </pc:sldMkLst>
      </pc:sldChg>
      <pc:sldChg chg="del">
        <pc:chgData name="Paul Bloemers" userId="fe3832ff3b233e04" providerId="LiveId" clId="{598E6B06-0AE6-448D-B26B-4A2DBF2D5922}" dt="2019-10-07T11:08:18.946" v="2692" actId="2696"/>
        <pc:sldMkLst>
          <pc:docMk/>
          <pc:sldMk cId="3024165902" sldId="257"/>
        </pc:sldMkLst>
      </pc:sldChg>
      <pc:sldChg chg="modSp del">
        <pc:chgData name="Paul Bloemers" userId="fe3832ff3b233e04" providerId="LiveId" clId="{598E6B06-0AE6-448D-B26B-4A2DBF2D5922}" dt="2019-10-07T11:08:18.944" v="2691" actId="2696"/>
        <pc:sldMkLst>
          <pc:docMk/>
          <pc:sldMk cId="3511483955" sldId="258"/>
        </pc:sldMkLst>
        <pc:spChg chg="mod">
          <ac:chgData name="Paul Bloemers" userId="fe3832ff3b233e04" providerId="LiveId" clId="{598E6B06-0AE6-448D-B26B-4A2DBF2D5922}" dt="2019-10-07T08:25:51.449" v="718" actId="207"/>
          <ac:spMkLst>
            <pc:docMk/>
            <pc:sldMk cId="3511483955" sldId="258"/>
            <ac:spMk id="2" creationId="{00000000-0000-0000-0000-000000000000}"/>
          </ac:spMkLst>
        </pc:spChg>
      </pc:sldChg>
      <pc:sldChg chg="modSp modAnim">
        <pc:chgData name="Paul Bloemers" userId="fe3832ff3b233e04" providerId="LiveId" clId="{598E6B06-0AE6-448D-B26B-4A2DBF2D5922}" dt="2019-10-08T07:09:20.815" v="3824"/>
        <pc:sldMkLst>
          <pc:docMk/>
          <pc:sldMk cId="861804337" sldId="260"/>
        </pc:sldMkLst>
        <pc:spChg chg="mod">
          <ac:chgData name="Paul Bloemers" userId="fe3832ff3b233e04" providerId="LiveId" clId="{598E6B06-0AE6-448D-B26B-4A2DBF2D5922}" dt="2019-10-07T09:13:55.502" v="1532" actId="948"/>
          <ac:spMkLst>
            <pc:docMk/>
            <pc:sldMk cId="861804337" sldId="260"/>
            <ac:spMk id="4" creationId="{A24FDEFC-1B20-40E6-A38A-BB18445A594C}"/>
          </ac:spMkLst>
        </pc:spChg>
      </pc:sldChg>
      <pc:sldChg chg="addSp modSp modAnim">
        <pc:chgData name="Paul Bloemers" userId="fe3832ff3b233e04" providerId="LiveId" clId="{598E6B06-0AE6-448D-B26B-4A2DBF2D5922}" dt="2019-10-08T07:01:38" v="3708"/>
        <pc:sldMkLst>
          <pc:docMk/>
          <pc:sldMk cId="2101876553" sldId="261"/>
        </pc:sldMkLst>
        <pc:picChg chg="add mod">
          <ac:chgData name="Paul Bloemers" userId="fe3832ff3b233e04" providerId="LiveId" clId="{598E6B06-0AE6-448D-B26B-4A2DBF2D5922}" dt="2019-10-08T07:01:03.762" v="3693" actId="1076"/>
          <ac:picMkLst>
            <pc:docMk/>
            <pc:sldMk cId="2101876553" sldId="261"/>
            <ac:picMk id="7" creationId="{E1366068-C93F-40FD-9605-DA31A2B61CA7}"/>
          </ac:picMkLst>
        </pc:picChg>
      </pc:sldChg>
      <pc:sldChg chg="delSp modSp modAnim">
        <pc:chgData name="Paul Bloemers" userId="fe3832ff3b233e04" providerId="LiveId" clId="{598E6B06-0AE6-448D-B26B-4A2DBF2D5922}" dt="2019-10-08T07:13:41.795" v="3900"/>
        <pc:sldMkLst>
          <pc:docMk/>
          <pc:sldMk cId="901339921" sldId="262"/>
        </pc:sldMkLst>
        <pc:spChg chg="mod">
          <ac:chgData name="Paul Bloemers" userId="fe3832ff3b233e04" providerId="LiveId" clId="{598E6B06-0AE6-448D-B26B-4A2DBF2D5922}" dt="2019-10-08T07:12:32.668" v="3876" actId="403"/>
          <ac:spMkLst>
            <pc:docMk/>
            <pc:sldMk cId="901339921" sldId="262"/>
            <ac:spMk id="4" creationId="{A24FDEFC-1B20-40E6-A38A-BB18445A594C}"/>
          </ac:spMkLst>
        </pc:spChg>
        <pc:spChg chg="del">
          <ac:chgData name="Paul Bloemers" userId="fe3832ff3b233e04" providerId="LiveId" clId="{598E6B06-0AE6-448D-B26B-4A2DBF2D5922}" dt="2019-10-07T08:21:14.290" v="638" actId="478"/>
          <ac:spMkLst>
            <pc:docMk/>
            <pc:sldMk cId="901339921" sldId="262"/>
            <ac:spMk id="12" creationId="{C954C757-28EB-4510-9A9F-D2B9CC4D66E7}"/>
          </ac:spMkLst>
        </pc:spChg>
        <pc:spChg chg="del">
          <ac:chgData name="Paul Bloemers" userId="fe3832ff3b233e04" providerId="LiveId" clId="{598E6B06-0AE6-448D-B26B-4A2DBF2D5922}" dt="2019-10-07T08:18:39.274" v="623" actId="478"/>
          <ac:spMkLst>
            <pc:docMk/>
            <pc:sldMk cId="901339921" sldId="262"/>
            <ac:spMk id="24" creationId="{1DB8A731-B8DA-4B35-801A-0E65BA5CBDFE}"/>
          </ac:spMkLst>
        </pc:spChg>
        <pc:grpChg chg="del">
          <ac:chgData name="Paul Bloemers" userId="fe3832ff3b233e04" providerId="LiveId" clId="{598E6B06-0AE6-448D-B26B-4A2DBF2D5922}" dt="2019-10-07T08:21:12.201" v="637" actId="478"/>
          <ac:grpSpMkLst>
            <pc:docMk/>
            <pc:sldMk cId="901339921" sldId="262"/>
            <ac:grpSpMk id="28" creationId="{A5361016-FBC9-4578-AF72-470BAB20C1A5}"/>
          </ac:grpSpMkLst>
        </pc:grpChg>
      </pc:sldChg>
      <pc:sldChg chg="addSp delSp modSp add modAnim">
        <pc:chgData name="Paul Bloemers" userId="fe3832ff3b233e04" providerId="LiveId" clId="{598E6B06-0AE6-448D-B26B-4A2DBF2D5922}" dt="2019-10-08T07:44:12.039" v="3941"/>
        <pc:sldMkLst>
          <pc:docMk/>
          <pc:sldMk cId="3026221560" sldId="263"/>
        </pc:sldMkLst>
        <pc:spChg chg="mod">
          <ac:chgData name="Paul Bloemers" userId="fe3832ff3b233e04" providerId="LiveId" clId="{598E6B06-0AE6-448D-B26B-4A2DBF2D5922}" dt="2019-10-07T08:05:15.727" v="495" actId="207"/>
          <ac:spMkLst>
            <pc:docMk/>
            <pc:sldMk cId="3026221560" sldId="263"/>
            <ac:spMk id="2" creationId="{07BF9679-8042-4FB2-87BD-E4F0A0F07BC1}"/>
          </ac:spMkLst>
        </pc:spChg>
        <pc:spChg chg="del">
          <ac:chgData name="Paul Bloemers" userId="fe3832ff3b233e04" providerId="LiveId" clId="{598E6B06-0AE6-448D-B26B-4A2DBF2D5922}" dt="2019-10-07T07:37:33.071" v="9" actId="478"/>
          <ac:spMkLst>
            <pc:docMk/>
            <pc:sldMk cId="3026221560" sldId="263"/>
            <ac:spMk id="4" creationId="{A24FDEFC-1B20-40E6-A38A-BB18445A594C}"/>
          </ac:spMkLst>
        </pc:spChg>
        <pc:spChg chg="del">
          <ac:chgData name="Paul Bloemers" userId="fe3832ff3b233e04" providerId="LiveId" clId="{598E6B06-0AE6-448D-B26B-4A2DBF2D5922}" dt="2019-10-07T08:04:31.515" v="457" actId="478"/>
          <ac:spMkLst>
            <pc:docMk/>
            <pc:sldMk cId="3026221560" sldId="263"/>
            <ac:spMk id="9" creationId="{8C7D80C1-D891-4453-9B89-07DBD2A934B2}"/>
          </ac:spMkLst>
        </pc:spChg>
        <pc:spChg chg="del">
          <ac:chgData name="Paul Bloemers" userId="fe3832ff3b233e04" providerId="LiveId" clId="{598E6B06-0AE6-448D-B26B-4A2DBF2D5922}" dt="2019-10-07T08:21:19.786" v="640" actId="478"/>
          <ac:spMkLst>
            <pc:docMk/>
            <pc:sldMk cId="3026221560" sldId="263"/>
            <ac:spMk id="12" creationId="{C954C757-28EB-4510-9A9F-D2B9CC4D66E7}"/>
          </ac:spMkLst>
        </pc:spChg>
        <pc:spChg chg="add del mod">
          <ac:chgData name="Paul Bloemers" userId="fe3832ff3b233e04" providerId="LiveId" clId="{598E6B06-0AE6-448D-B26B-4A2DBF2D5922}" dt="2019-10-07T07:37:46.474" v="10" actId="478"/>
          <ac:spMkLst>
            <pc:docMk/>
            <pc:sldMk cId="3026221560" sldId="263"/>
            <ac:spMk id="13" creationId="{087D121F-F3ED-4703-A87D-4774523431C4}"/>
          </ac:spMkLst>
        </pc:spChg>
        <pc:spChg chg="add mod">
          <ac:chgData name="Paul Bloemers" userId="fe3832ff3b233e04" providerId="LiveId" clId="{598E6B06-0AE6-448D-B26B-4A2DBF2D5922}" dt="2019-10-07T07:39:50.195" v="183" actId="1076"/>
          <ac:spMkLst>
            <pc:docMk/>
            <pc:sldMk cId="3026221560" sldId="263"/>
            <ac:spMk id="14" creationId="{5DEC173B-D143-4035-92B0-C6EB13B497D9}"/>
          </ac:spMkLst>
        </pc:spChg>
        <pc:spChg chg="mod">
          <ac:chgData name="Paul Bloemers" userId="fe3832ff3b233e04" providerId="LiveId" clId="{598E6B06-0AE6-448D-B26B-4A2DBF2D5922}" dt="2019-10-07T08:02:11.933" v="448" actId="554"/>
          <ac:spMkLst>
            <pc:docMk/>
            <pc:sldMk cId="3026221560" sldId="263"/>
            <ac:spMk id="19" creationId="{58DEC7AD-59BA-4F89-986F-0CB0FCEF66B5}"/>
          </ac:spMkLst>
        </pc:spChg>
        <pc:spChg chg="add mod">
          <ac:chgData name="Paul Bloemers" userId="fe3832ff3b233e04" providerId="LiveId" clId="{598E6B06-0AE6-448D-B26B-4A2DBF2D5922}" dt="2019-10-07T07:39:44.099" v="182" actId="1076"/>
          <ac:spMkLst>
            <pc:docMk/>
            <pc:sldMk cId="3026221560" sldId="263"/>
            <ac:spMk id="23" creationId="{EE0F35D1-C16B-4A98-BC33-E68D7A825F9F}"/>
          </ac:spMkLst>
        </pc:spChg>
        <pc:spChg chg="mod">
          <ac:chgData name="Paul Bloemers" userId="fe3832ff3b233e04" providerId="LiveId" clId="{598E6B06-0AE6-448D-B26B-4A2DBF2D5922}" dt="2019-10-07T08:18:30.439" v="620" actId="20577"/>
          <ac:spMkLst>
            <pc:docMk/>
            <pc:sldMk cId="3026221560" sldId="263"/>
            <ac:spMk id="24" creationId="{1DB8A731-B8DA-4B35-801A-0E65BA5CBDFE}"/>
          </ac:spMkLst>
        </pc:spChg>
        <pc:spChg chg="mod">
          <ac:chgData name="Paul Bloemers" userId="fe3832ff3b233e04" providerId="LiveId" clId="{598E6B06-0AE6-448D-B26B-4A2DBF2D5922}" dt="2019-10-07T08:03:00.543" v="450" actId="692"/>
          <ac:spMkLst>
            <pc:docMk/>
            <pc:sldMk cId="3026221560" sldId="263"/>
            <ac:spMk id="25" creationId="{F64418CB-2E3F-4795-B4BB-9676FFDA6331}"/>
          </ac:spMkLst>
        </pc:spChg>
        <pc:spChg chg="mod">
          <ac:chgData name="Paul Bloemers" userId="fe3832ff3b233e04" providerId="LiveId" clId="{598E6B06-0AE6-448D-B26B-4A2DBF2D5922}" dt="2019-10-07T08:02:39.541" v="449" actId="555"/>
          <ac:spMkLst>
            <pc:docMk/>
            <pc:sldMk cId="3026221560" sldId="263"/>
            <ac:spMk id="30" creationId="{FB7F787C-6585-49A0-8121-B1A399CCC4CA}"/>
          </ac:spMkLst>
        </pc:spChg>
        <pc:spChg chg="mod">
          <ac:chgData name="Paul Bloemers" userId="fe3832ff3b233e04" providerId="LiveId" clId="{598E6B06-0AE6-448D-B26B-4A2DBF2D5922}" dt="2019-10-07T08:20:31.781" v="635" actId="1035"/>
          <ac:spMkLst>
            <pc:docMk/>
            <pc:sldMk cId="3026221560" sldId="263"/>
            <ac:spMk id="31" creationId="{543229C9-01B5-4207-A06C-3B77D6803E3D}"/>
          </ac:spMkLst>
        </pc:spChg>
        <pc:spChg chg="add mod">
          <ac:chgData name="Paul Bloemers" userId="fe3832ff3b233e04" providerId="LiveId" clId="{598E6B06-0AE6-448D-B26B-4A2DBF2D5922}" dt="2019-10-07T07:40:55.362" v="206" actId="1076"/>
          <ac:spMkLst>
            <pc:docMk/>
            <pc:sldMk cId="3026221560" sldId="263"/>
            <ac:spMk id="38" creationId="{9BC63BA1-16D0-43DC-BFD9-B29157B6D99A}"/>
          </ac:spMkLst>
        </pc:spChg>
        <pc:spChg chg="add mod">
          <ac:chgData name="Paul Bloemers" userId="fe3832ff3b233e04" providerId="LiveId" clId="{598E6B06-0AE6-448D-B26B-4A2DBF2D5922}" dt="2019-10-07T07:40:50.914" v="205" actId="1076"/>
          <ac:spMkLst>
            <pc:docMk/>
            <pc:sldMk cId="3026221560" sldId="263"/>
            <ac:spMk id="41" creationId="{D9395468-F5EB-4698-8C75-F3754EB22973}"/>
          </ac:spMkLst>
        </pc:spChg>
        <pc:spChg chg="add mod">
          <ac:chgData name="Paul Bloemers" userId="fe3832ff3b233e04" providerId="LiveId" clId="{598E6B06-0AE6-448D-B26B-4A2DBF2D5922}" dt="2019-10-07T07:53:21.762" v="228" actId="1076"/>
          <ac:spMkLst>
            <pc:docMk/>
            <pc:sldMk cId="3026221560" sldId="263"/>
            <ac:spMk id="42" creationId="{5A9198FC-9276-4D4E-8C8A-D96BCE06F28C}"/>
          </ac:spMkLst>
        </pc:spChg>
        <pc:spChg chg="add mod">
          <ac:chgData name="Paul Bloemers" userId="fe3832ff3b233e04" providerId="LiveId" clId="{598E6B06-0AE6-448D-B26B-4A2DBF2D5922}" dt="2019-10-07T07:53:54.146" v="241" actId="1076"/>
          <ac:spMkLst>
            <pc:docMk/>
            <pc:sldMk cId="3026221560" sldId="263"/>
            <ac:spMk id="43" creationId="{296282E9-9FD5-47CD-9EB2-9EF52604509D}"/>
          </ac:spMkLst>
        </pc:spChg>
        <pc:spChg chg="add mod">
          <ac:chgData name="Paul Bloemers" userId="fe3832ff3b233e04" providerId="LiveId" clId="{598E6B06-0AE6-448D-B26B-4A2DBF2D5922}" dt="2019-10-07T08:17:07.628" v="615" actId="552"/>
          <ac:spMkLst>
            <pc:docMk/>
            <pc:sldMk cId="3026221560" sldId="263"/>
            <ac:spMk id="44" creationId="{4DDDD155-AA3A-4F89-869C-1571B0817187}"/>
          </ac:spMkLst>
        </pc:spChg>
        <pc:spChg chg="add mod">
          <ac:chgData name="Paul Bloemers" userId="fe3832ff3b233e04" providerId="LiveId" clId="{598E6B06-0AE6-448D-B26B-4A2DBF2D5922}" dt="2019-10-07T08:16:58.948" v="614" actId="552"/>
          <ac:spMkLst>
            <pc:docMk/>
            <pc:sldMk cId="3026221560" sldId="263"/>
            <ac:spMk id="45" creationId="{88C9983B-BF5F-4985-9470-585BBA41EFE3}"/>
          </ac:spMkLst>
        </pc:spChg>
        <pc:spChg chg="add mod">
          <ac:chgData name="Paul Bloemers" userId="fe3832ff3b233e04" providerId="LiveId" clId="{598E6B06-0AE6-448D-B26B-4A2DBF2D5922}" dt="2019-10-07T08:16:58.948" v="614" actId="552"/>
          <ac:spMkLst>
            <pc:docMk/>
            <pc:sldMk cId="3026221560" sldId="263"/>
            <ac:spMk id="46" creationId="{F3DDF18D-7BC1-438B-B382-0B792EA982FE}"/>
          </ac:spMkLst>
        </pc:spChg>
        <pc:spChg chg="add mod">
          <ac:chgData name="Paul Bloemers" userId="fe3832ff3b233e04" providerId="LiveId" clId="{598E6B06-0AE6-448D-B26B-4A2DBF2D5922}" dt="2019-10-07T08:16:58.948" v="614" actId="552"/>
          <ac:spMkLst>
            <pc:docMk/>
            <pc:sldMk cId="3026221560" sldId="263"/>
            <ac:spMk id="47" creationId="{E351CD3C-BB18-46B5-914F-C79571404E6A}"/>
          </ac:spMkLst>
        </pc:spChg>
        <pc:spChg chg="add mod">
          <ac:chgData name="Paul Bloemers" userId="fe3832ff3b233e04" providerId="LiveId" clId="{598E6B06-0AE6-448D-B26B-4A2DBF2D5922}" dt="2019-10-07T08:16:58.948" v="614" actId="552"/>
          <ac:spMkLst>
            <pc:docMk/>
            <pc:sldMk cId="3026221560" sldId="263"/>
            <ac:spMk id="48" creationId="{93D4DA8C-60C9-4234-9833-BFF80CE1F064}"/>
          </ac:spMkLst>
        </pc:spChg>
        <pc:spChg chg="add mod">
          <ac:chgData name="Paul Bloemers" userId="fe3832ff3b233e04" providerId="LiveId" clId="{598E6B06-0AE6-448D-B26B-4A2DBF2D5922}" dt="2019-10-07T08:17:07.628" v="615" actId="552"/>
          <ac:spMkLst>
            <pc:docMk/>
            <pc:sldMk cId="3026221560" sldId="263"/>
            <ac:spMk id="49" creationId="{72445F6A-DF9F-466D-91BD-2CAAA20422C2}"/>
          </ac:spMkLst>
        </pc:spChg>
        <pc:spChg chg="add mod">
          <ac:chgData name="Paul Bloemers" userId="fe3832ff3b233e04" providerId="LiveId" clId="{598E6B06-0AE6-448D-B26B-4A2DBF2D5922}" dt="2019-10-07T08:17:07.628" v="615" actId="552"/>
          <ac:spMkLst>
            <pc:docMk/>
            <pc:sldMk cId="3026221560" sldId="263"/>
            <ac:spMk id="50" creationId="{6AB98639-185D-4A32-A5E7-640011A5D427}"/>
          </ac:spMkLst>
        </pc:spChg>
        <pc:spChg chg="add mod">
          <ac:chgData name="Paul Bloemers" userId="fe3832ff3b233e04" providerId="LiveId" clId="{598E6B06-0AE6-448D-B26B-4A2DBF2D5922}" dt="2019-10-07T08:17:07.628" v="615" actId="552"/>
          <ac:spMkLst>
            <pc:docMk/>
            <pc:sldMk cId="3026221560" sldId="263"/>
            <ac:spMk id="51" creationId="{9D2B6555-64D2-41B2-871A-19DB73BD18BA}"/>
          </ac:spMkLst>
        </pc:spChg>
        <pc:spChg chg="add mod">
          <ac:chgData name="Paul Bloemers" userId="fe3832ff3b233e04" providerId="LiveId" clId="{598E6B06-0AE6-448D-B26B-4A2DBF2D5922}" dt="2019-10-07T08:16:58.948" v="614" actId="552"/>
          <ac:spMkLst>
            <pc:docMk/>
            <pc:sldMk cId="3026221560" sldId="263"/>
            <ac:spMk id="52" creationId="{526D387D-F8FB-4B62-9330-740B4703D728}"/>
          </ac:spMkLst>
        </pc:spChg>
        <pc:spChg chg="add mod">
          <ac:chgData name="Paul Bloemers" userId="fe3832ff3b233e04" providerId="LiveId" clId="{598E6B06-0AE6-448D-B26B-4A2DBF2D5922}" dt="2019-10-07T08:16:58.948" v="614" actId="552"/>
          <ac:spMkLst>
            <pc:docMk/>
            <pc:sldMk cId="3026221560" sldId="263"/>
            <ac:spMk id="53" creationId="{3210DA99-CCD8-4343-87E5-5E6C8BE530C1}"/>
          </ac:spMkLst>
        </pc:spChg>
        <pc:spChg chg="add mod">
          <ac:chgData name="Paul Bloemers" userId="fe3832ff3b233e04" providerId="LiveId" clId="{598E6B06-0AE6-448D-B26B-4A2DBF2D5922}" dt="2019-10-07T08:17:07.628" v="615" actId="552"/>
          <ac:spMkLst>
            <pc:docMk/>
            <pc:sldMk cId="3026221560" sldId="263"/>
            <ac:spMk id="54" creationId="{3EDEAE9C-C428-403A-A9E9-44F2CB5319CE}"/>
          </ac:spMkLst>
        </pc:spChg>
        <pc:spChg chg="add mod">
          <ac:chgData name="Paul Bloemers" userId="fe3832ff3b233e04" providerId="LiveId" clId="{598E6B06-0AE6-448D-B26B-4A2DBF2D5922}" dt="2019-10-07T08:17:07.628" v="615" actId="552"/>
          <ac:spMkLst>
            <pc:docMk/>
            <pc:sldMk cId="3026221560" sldId="263"/>
            <ac:spMk id="55" creationId="{2EECB06E-1EA0-42CA-A5C8-0B44218DE351}"/>
          </ac:spMkLst>
        </pc:spChg>
        <pc:spChg chg="add mod">
          <ac:chgData name="Paul Bloemers" userId="fe3832ff3b233e04" providerId="LiveId" clId="{598E6B06-0AE6-448D-B26B-4A2DBF2D5922}" dt="2019-10-07T08:16:45.912" v="613" actId="1037"/>
          <ac:spMkLst>
            <pc:docMk/>
            <pc:sldMk cId="3026221560" sldId="263"/>
            <ac:spMk id="56" creationId="{B1F593CC-D314-4A62-BEF1-DCAD6EBCF2E4}"/>
          </ac:spMkLst>
        </pc:spChg>
        <pc:spChg chg="add mod">
          <ac:chgData name="Paul Bloemers" userId="fe3832ff3b233e04" providerId="LiveId" clId="{598E6B06-0AE6-448D-B26B-4A2DBF2D5922}" dt="2019-10-07T08:16:22.613" v="610" actId="1037"/>
          <ac:spMkLst>
            <pc:docMk/>
            <pc:sldMk cId="3026221560" sldId="263"/>
            <ac:spMk id="57" creationId="{552DB5A9-60C5-4C7D-B895-D50C91061C28}"/>
          </ac:spMkLst>
        </pc:spChg>
        <pc:spChg chg="add mod">
          <ac:chgData name="Paul Bloemers" userId="fe3832ff3b233e04" providerId="LiveId" clId="{598E6B06-0AE6-448D-B26B-4A2DBF2D5922}" dt="2019-10-07T08:16:45.912" v="613" actId="1037"/>
          <ac:spMkLst>
            <pc:docMk/>
            <pc:sldMk cId="3026221560" sldId="263"/>
            <ac:spMk id="58" creationId="{D6D90278-BD20-49A8-98C9-2C0D4796A2CE}"/>
          </ac:spMkLst>
        </pc:spChg>
        <pc:spChg chg="add mod">
          <ac:chgData name="Paul Bloemers" userId="fe3832ff3b233e04" providerId="LiveId" clId="{598E6B06-0AE6-448D-B26B-4A2DBF2D5922}" dt="2019-10-07T08:16:22.613" v="610" actId="1037"/>
          <ac:spMkLst>
            <pc:docMk/>
            <pc:sldMk cId="3026221560" sldId="263"/>
            <ac:spMk id="59" creationId="{6A159158-F3AE-4189-AB0E-39F68ABA4E30}"/>
          </ac:spMkLst>
        </pc:spChg>
        <pc:spChg chg="add mod">
          <ac:chgData name="Paul Bloemers" userId="fe3832ff3b233e04" providerId="LiveId" clId="{598E6B06-0AE6-448D-B26B-4A2DBF2D5922}" dt="2019-10-07T08:16:45.912" v="613" actId="1037"/>
          <ac:spMkLst>
            <pc:docMk/>
            <pc:sldMk cId="3026221560" sldId="263"/>
            <ac:spMk id="60" creationId="{1C5E3F65-5E46-4FC8-B21C-C678182E6FBE}"/>
          </ac:spMkLst>
        </pc:spChg>
        <pc:spChg chg="add mod">
          <ac:chgData name="Paul Bloemers" userId="fe3832ff3b233e04" providerId="LiveId" clId="{598E6B06-0AE6-448D-B26B-4A2DBF2D5922}" dt="2019-10-07T08:16:22.613" v="610" actId="1037"/>
          <ac:spMkLst>
            <pc:docMk/>
            <pc:sldMk cId="3026221560" sldId="263"/>
            <ac:spMk id="61" creationId="{ACFE4B83-DA88-44B8-804B-B76FAEF0B6DB}"/>
          </ac:spMkLst>
        </pc:spChg>
        <pc:spChg chg="add mod">
          <ac:chgData name="Paul Bloemers" userId="fe3832ff3b233e04" providerId="LiveId" clId="{598E6B06-0AE6-448D-B26B-4A2DBF2D5922}" dt="2019-10-07T08:16:45.912" v="613" actId="1037"/>
          <ac:spMkLst>
            <pc:docMk/>
            <pc:sldMk cId="3026221560" sldId="263"/>
            <ac:spMk id="62" creationId="{B4D29018-A678-4517-B935-8AF39D07CF0D}"/>
          </ac:spMkLst>
        </pc:spChg>
        <pc:spChg chg="add mod">
          <ac:chgData name="Paul Bloemers" userId="fe3832ff3b233e04" providerId="LiveId" clId="{598E6B06-0AE6-448D-B26B-4A2DBF2D5922}" dt="2019-10-07T08:16:22.613" v="610" actId="1037"/>
          <ac:spMkLst>
            <pc:docMk/>
            <pc:sldMk cId="3026221560" sldId="263"/>
            <ac:spMk id="63" creationId="{CBAE19F8-CD63-486D-9F90-F4D2D9B9C038}"/>
          </ac:spMkLst>
        </pc:spChg>
        <pc:spChg chg="add mod">
          <ac:chgData name="Paul Bloemers" userId="fe3832ff3b233e04" providerId="LiveId" clId="{598E6B06-0AE6-448D-B26B-4A2DBF2D5922}" dt="2019-10-07T08:16:45.912" v="613" actId="1037"/>
          <ac:spMkLst>
            <pc:docMk/>
            <pc:sldMk cId="3026221560" sldId="263"/>
            <ac:spMk id="64" creationId="{15ED000D-BA9F-47B4-BFF0-EA66975ACDD5}"/>
          </ac:spMkLst>
        </pc:spChg>
        <pc:spChg chg="add mod">
          <ac:chgData name="Paul Bloemers" userId="fe3832ff3b233e04" providerId="LiveId" clId="{598E6B06-0AE6-448D-B26B-4A2DBF2D5922}" dt="2019-10-07T08:16:22.613" v="610" actId="1037"/>
          <ac:spMkLst>
            <pc:docMk/>
            <pc:sldMk cId="3026221560" sldId="263"/>
            <ac:spMk id="65" creationId="{9D56CABA-1604-40DB-A889-8969925816C3}"/>
          </ac:spMkLst>
        </pc:spChg>
        <pc:spChg chg="add mod">
          <ac:chgData name="Paul Bloemers" userId="fe3832ff3b233e04" providerId="LiveId" clId="{598E6B06-0AE6-448D-B26B-4A2DBF2D5922}" dt="2019-10-07T08:16:22.613" v="610" actId="1037"/>
          <ac:spMkLst>
            <pc:docMk/>
            <pc:sldMk cId="3026221560" sldId="263"/>
            <ac:spMk id="66" creationId="{375731DE-E73B-4397-ABC7-5909CC04198E}"/>
          </ac:spMkLst>
        </pc:spChg>
        <pc:spChg chg="add mod">
          <ac:chgData name="Paul Bloemers" userId="fe3832ff3b233e04" providerId="LiveId" clId="{598E6B06-0AE6-448D-B26B-4A2DBF2D5922}" dt="2019-10-07T08:16:45.912" v="613" actId="1037"/>
          <ac:spMkLst>
            <pc:docMk/>
            <pc:sldMk cId="3026221560" sldId="263"/>
            <ac:spMk id="67" creationId="{D8737426-36D5-4F0B-8C50-0820EE16DF95}"/>
          </ac:spMkLst>
        </pc:spChg>
        <pc:spChg chg="add mod">
          <ac:chgData name="Paul Bloemers" userId="fe3832ff3b233e04" providerId="LiveId" clId="{598E6B06-0AE6-448D-B26B-4A2DBF2D5922}" dt="2019-10-07T08:16:22.613" v="610" actId="1037"/>
          <ac:spMkLst>
            <pc:docMk/>
            <pc:sldMk cId="3026221560" sldId="263"/>
            <ac:spMk id="74" creationId="{37412ABC-4583-4D02-A05E-ED92DE9B1A72}"/>
          </ac:spMkLst>
        </pc:spChg>
        <pc:spChg chg="add mod">
          <ac:chgData name="Paul Bloemers" userId="fe3832ff3b233e04" providerId="LiveId" clId="{598E6B06-0AE6-448D-B26B-4A2DBF2D5922}" dt="2019-10-07T08:16:45.912" v="613" actId="1037"/>
          <ac:spMkLst>
            <pc:docMk/>
            <pc:sldMk cId="3026221560" sldId="263"/>
            <ac:spMk id="75" creationId="{ECFDEB4A-41BA-45FB-9F19-7D763C4B73FB}"/>
          </ac:spMkLst>
        </pc:spChg>
        <pc:spChg chg="add mod">
          <ac:chgData name="Paul Bloemers" userId="fe3832ff3b233e04" providerId="LiveId" clId="{598E6B06-0AE6-448D-B26B-4A2DBF2D5922}" dt="2019-10-07T08:16:22.613" v="610" actId="1037"/>
          <ac:spMkLst>
            <pc:docMk/>
            <pc:sldMk cId="3026221560" sldId="263"/>
            <ac:spMk id="76" creationId="{E37F6785-26CA-4F0D-8A6B-0CE2408183BD}"/>
          </ac:spMkLst>
        </pc:spChg>
        <pc:spChg chg="add mod">
          <ac:chgData name="Paul Bloemers" userId="fe3832ff3b233e04" providerId="LiveId" clId="{598E6B06-0AE6-448D-B26B-4A2DBF2D5922}" dt="2019-10-07T08:16:45.912" v="613" actId="1037"/>
          <ac:spMkLst>
            <pc:docMk/>
            <pc:sldMk cId="3026221560" sldId="263"/>
            <ac:spMk id="77" creationId="{6BD6B46B-6E75-48AE-A61B-6B20EF8CDFFE}"/>
          </ac:spMkLst>
        </pc:spChg>
        <pc:spChg chg="add mod">
          <ac:chgData name="Paul Bloemers" userId="fe3832ff3b233e04" providerId="LiveId" clId="{598E6B06-0AE6-448D-B26B-4A2DBF2D5922}" dt="2019-10-07T08:16:22.613" v="610" actId="1037"/>
          <ac:spMkLst>
            <pc:docMk/>
            <pc:sldMk cId="3026221560" sldId="263"/>
            <ac:spMk id="78" creationId="{6ED169D1-2234-4C3C-851E-5D3FFCA087A9}"/>
          </ac:spMkLst>
        </pc:spChg>
        <pc:spChg chg="add mod">
          <ac:chgData name="Paul Bloemers" userId="fe3832ff3b233e04" providerId="LiveId" clId="{598E6B06-0AE6-448D-B26B-4A2DBF2D5922}" dt="2019-10-07T08:16:45.912" v="613" actId="1037"/>
          <ac:spMkLst>
            <pc:docMk/>
            <pc:sldMk cId="3026221560" sldId="263"/>
            <ac:spMk id="79" creationId="{95D56CA1-9B54-4C9B-83B2-E4A5973998E5}"/>
          </ac:spMkLst>
        </pc:spChg>
        <pc:spChg chg="add mod">
          <ac:chgData name="Paul Bloemers" userId="fe3832ff3b233e04" providerId="LiveId" clId="{598E6B06-0AE6-448D-B26B-4A2DBF2D5922}" dt="2019-10-07T08:20:57.074" v="636" actId="207"/>
          <ac:spMkLst>
            <pc:docMk/>
            <pc:sldMk cId="3026221560" sldId="263"/>
            <ac:spMk id="80" creationId="{D3030D21-954C-4296-B1C1-54E4FFF1E43A}"/>
          </ac:spMkLst>
        </pc:spChg>
        <pc:spChg chg="add mod">
          <ac:chgData name="Paul Bloemers" userId="fe3832ff3b233e04" providerId="LiveId" clId="{598E6B06-0AE6-448D-B26B-4A2DBF2D5922}" dt="2019-10-07T08:20:57.074" v="636" actId="207"/>
          <ac:spMkLst>
            <pc:docMk/>
            <pc:sldMk cId="3026221560" sldId="263"/>
            <ac:spMk id="81" creationId="{B91F11BB-AC4F-4907-931B-0C417448B058}"/>
          </ac:spMkLst>
        </pc:spChg>
        <pc:spChg chg="add mod">
          <ac:chgData name="Paul Bloemers" userId="fe3832ff3b233e04" providerId="LiveId" clId="{598E6B06-0AE6-448D-B26B-4A2DBF2D5922}" dt="2019-10-07T08:20:57.074" v="636" actId="207"/>
          <ac:spMkLst>
            <pc:docMk/>
            <pc:sldMk cId="3026221560" sldId="263"/>
            <ac:spMk id="82" creationId="{3BF77042-BEFE-445C-ABD6-FDE92693F269}"/>
          </ac:spMkLst>
        </pc:spChg>
        <pc:spChg chg="add mod">
          <ac:chgData name="Paul Bloemers" userId="fe3832ff3b233e04" providerId="LiveId" clId="{598E6B06-0AE6-448D-B26B-4A2DBF2D5922}" dt="2019-10-07T08:20:57.074" v="636" actId="207"/>
          <ac:spMkLst>
            <pc:docMk/>
            <pc:sldMk cId="3026221560" sldId="263"/>
            <ac:spMk id="83" creationId="{066B2B13-7A53-4DB2-B177-F52F7DBAAB13}"/>
          </ac:spMkLst>
        </pc:spChg>
        <pc:spChg chg="add mod">
          <ac:chgData name="Paul Bloemers" userId="fe3832ff3b233e04" providerId="LiveId" clId="{598E6B06-0AE6-448D-B26B-4A2DBF2D5922}" dt="2019-10-07T08:20:57.074" v="636" actId="207"/>
          <ac:spMkLst>
            <pc:docMk/>
            <pc:sldMk cId="3026221560" sldId="263"/>
            <ac:spMk id="84" creationId="{BC35AAAA-08FF-49AF-A21F-64C00E88B40D}"/>
          </ac:spMkLst>
        </pc:spChg>
        <pc:spChg chg="add mod">
          <ac:chgData name="Paul Bloemers" userId="fe3832ff3b233e04" providerId="LiveId" clId="{598E6B06-0AE6-448D-B26B-4A2DBF2D5922}" dt="2019-10-07T08:20:57.074" v="636" actId="207"/>
          <ac:spMkLst>
            <pc:docMk/>
            <pc:sldMk cId="3026221560" sldId="263"/>
            <ac:spMk id="85" creationId="{1AC2ACFA-2C71-49E9-8E80-C5A4F0AE58E6}"/>
          </ac:spMkLst>
        </pc:spChg>
        <pc:grpChg chg="del">
          <ac:chgData name="Paul Bloemers" userId="fe3832ff3b233e04" providerId="LiveId" clId="{598E6B06-0AE6-448D-B26B-4A2DBF2D5922}" dt="2019-10-07T08:21:17.263" v="639" actId="478"/>
          <ac:grpSpMkLst>
            <pc:docMk/>
            <pc:sldMk cId="3026221560" sldId="263"/>
            <ac:grpSpMk id="28" creationId="{A5361016-FBC9-4578-AF72-470BAB20C1A5}"/>
          </ac:grpSpMkLst>
        </pc:grpChg>
        <pc:cxnChg chg="add mod">
          <ac:chgData name="Paul Bloemers" userId="fe3832ff3b233e04" providerId="LiveId" clId="{598E6B06-0AE6-448D-B26B-4A2DBF2D5922}" dt="2019-10-07T07:38:43.653" v="87" actId="692"/>
          <ac:cxnSpMkLst>
            <pc:docMk/>
            <pc:sldMk cId="3026221560" sldId="263"/>
            <ac:cxnSpMk id="20" creationId="{802D12E1-841D-4EB7-BE99-DABCCC291A7E}"/>
          </ac:cxnSpMkLst>
        </pc:cxnChg>
        <pc:cxnChg chg="add mod">
          <ac:chgData name="Paul Bloemers" userId="fe3832ff3b233e04" providerId="LiveId" clId="{598E6B06-0AE6-448D-B26B-4A2DBF2D5922}" dt="2019-10-07T07:39:59.827" v="185" actId="14100"/>
          <ac:cxnSpMkLst>
            <pc:docMk/>
            <pc:sldMk cId="3026221560" sldId="263"/>
            <ac:cxnSpMk id="32" creationId="{78E7E363-6264-48E0-9E45-E7294D95625E}"/>
          </ac:cxnSpMkLst>
        </pc:cxnChg>
        <pc:cxnChg chg="add del">
          <ac:chgData name="Paul Bloemers" userId="fe3832ff3b233e04" providerId="LiveId" clId="{598E6B06-0AE6-448D-B26B-4A2DBF2D5922}" dt="2019-10-07T07:39:01.147" v="92"/>
          <ac:cxnSpMkLst>
            <pc:docMk/>
            <pc:sldMk cId="3026221560" sldId="263"/>
            <ac:cxnSpMk id="33" creationId="{FEA135AE-171F-432C-91B9-06B434DF93A4}"/>
          </ac:cxnSpMkLst>
        </pc:cxnChg>
        <pc:cxnChg chg="add del">
          <ac:chgData name="Paul Bloemers" userId="fe3832ff3b233e04" providerId="LiveId" clId="{598E6B06-0AE6-448D-B26B-4A2DBF2D5922}" dt="2019-10-07T07:39:05.691" v="94"/>
          <ac:cxnSpMkLst>
            <pc:docMk/>
            <pc:sldMk cId="3026221560" sldId="263"/>
            <ac:cxnSpMk id="34" creationId="{2F8E8509-098D-486A-942C-FA1B80CE7DA9}"/>
          </ac:cxnSpMkLst>
        </pc:cxnChg>
        <pc:cxnChg chg="add del mod">
          <ac:chgData name="Paul Bloemers" userId="fe3832ff3b233e04" providerId="LiveId" clId="{598E6B06-0AE6-448D-B26B-4A2DBF2D5922}" dt="2019-10-07T07:39:25.923" v="168" actId="478"/>
          <ac:cxnSpMkLst>
            <pc:docMk/>
            <pc:sldMk cId="3026221560" sldId="263"/>
            <ac:cxnSpMk id="35" creationId="{EEC9B043-99ED-45A0-9FD0-68780FB912D0}"/>
          </ac:cxnSpMkLst>
        </pc:cxnChg>
        <pc:cxnChg chg="add mod">
          <ac:chgData name="Paul Bloemers" userId="fe3832ff3b233e04" providerId="LiveId" clId="{598E6B06-0AE6-448D-B26B-4A2DBF2D5922}" dt="2019-10-07T07:40:26.930" v="187" actId="1076"/>
          <ac:cxnSpMkLst>
            <pc:docMk/>
            <pc:sldMk cId="3026221560" sldId="263"/>
            <ac:cxnSpMk id="36" creationId="{2D7228D8-B9E8-4569-B57D-F2EC011F28BF}"/>
          </ac:cxnSpMkLst>
        </pc:cxnChg>
        <pc:cxnChg chg="add mod">
          <ac:chgData name="Paul Bloemers" userId="fe3832ff3b233e04" providerId="LiveId" clId="{598E6B06-0AE6-448D-B26B-4A2DBF2D5922}" dt="2019-10-07T07:40:26.930" v="187" actId="1076"/>
          <ac:cxnSpMkLst>
            <pc:docMk/>
            <pc:sldMk cId="3026221560" sldId="263"/>
            <ac:cxnSpMk id="37" creationId="{07364301-BFD9-494F-B53A-AAE37D9E1E95}"/>
          </ac:cxnSpMkLst>
        </pc:cxnChg>
        <pc:cxnChg chg="add mod">
          <ac:chgData name="Paul Bloemers" userId="fe3832ff3b233e04" providerId="LiveId" clId="{598E6B06-0AE6-448D-B26B-4A2DBF2D5922}" dt="2019-10-07T07:40:36.179" v="189" actId="1076"/>
          <ac:cxnSpMkLst>
            <pc:docMk/>
            <pc:sldMk cId="3026221560" sldId="263"/>
            <ac:cxnSpMk id="39" creationId="{34C45565-CF92-47D3-9E1F-6CE9844DBD26}"/>
          </ac:cxnSpMkLst>
        </pc:cxnChg>
        <pc:cxnChg chg="add mod">
          <ac:chgData name="Paul Bloemers" userId="fe3832ff3b233e04" providerId="LiveId" clId="{598E6B06-0AE6-448D-B26B-4A2DBF2D5922}" dt="2019-10-07T07:40:36.179" v="189" actId="1076"/>
          <ac:cxnSpMkLst>
            <pc:docMk/>
            <pc:sldMk cId="3026221560" sldId="263"/>
            <ac:cxnSpMk id="40" creationId="{E9B40339-09F7-4C67-AFF7-289683E139E3}"/>
          </ac:cxnSpMkLst>
        </pc:cxnChg>
        <pc:cxnChg chg="add mod">
          <ac:chgData name="Paul Bloemers" userId="fe3832ff3b233e04" providerId="LiveId" clId="{598E6B06-0AE6-448D-B26B-4A2DBF2D5922}" dt="2019-10-07T08:13:51.926" v="579" actId="1037"/>
          <ac:cxnSpMkLst>
            <pc:docMk/>
            <pc:sldMk cId="3026221560" sldId="263"/>
            <ac:cxnSpMk id="68" creationId="{F412460B-AA74-46EB-B07D-92F357817C95}"/>
          </ac:cxnSpMkLst>
        </pc:cxnChg>
        <pc:cxnChg chg="add mod">
          <ac:chgData name="Paul Bloemers" userId="fe3832ff3b233e04" providerId="LiveId" clId="{598E6B06-0AE6-448D-B26B-4A2DBF2D5922}" dt="2019-10-07T08:13:51.926" v="579" actId="1037"/>
          <ac:cxnSpMkLst>
            <pc:docMk/>
            <pc:sldMk cId="3026221560" sldId="263"/>
            <ac:cxnSpMk id="69" creationId="{67E2BF70-2D5D-4FB4-AB15-A14648120F4D}"/>
          </ac:cxnSpMkLst>
        </pc:cxnChg>
        <pc:cxnChg chg="add mod">
          <ac:chgData name="Paul Bloemers" userId="fe3832ff3b233e04" providerId="LiveId" clId="{598E6B06-0AE6-448D-B26B-4A2DBF2D5922}" dt="2019-10-07T08:13:44.821" v="577" actId="1035"/>
          <ac:cxnSpMkLst>
            <pc:docMk/>
            <pc:sldMk cId="3026221560" sldId="263"/>
            <ac:cxnSpMk id="70" creationId="{2E8AB5BB-0A77-44E3-9550-03F61369006F}"/>
          </ac:cxnSpMkLst>
        </pc:cxnChg>
        <pc:cxnChg chg="add mod">
          <ac:chgData name="Paul Bloemers" userId="fe3832ff3b233e04" providerId="LiveId" clId="{598E6B06-0AE6-448D-B26B-4A2DBF2D5922}" dt="2019-10-07T08:13:44.821" v="577" actId="1035"/>
          <ac:cxnSpMkLst>
            <pc:docMk/>
            <pc:sldMk cId="3026221560" sldId="263"/>
            <ac:cxnSpMk id="71" creationId="{560AD9B7-655A-4910-AB48-EEEC473BADC3}"/>
          </ac:cxnSpMkLst>
        </pc:cxnChg>
        <pc:cxnChg chg="add mod">
          <ac:chgData name="Paul Bloemers" userId="fe3832ff3b233e04" providerId="LiveId" clId="{598E6B06-0AE6-448D-B26B-4A2DBF2D5922}" dt="2019-10-07T08:14:05.363" v="584" actId="1037"/>
          <ac:cxnSpMkLst>
            <pc:docMk/>
            <pc:sldMk cId="3026221560" sldId="263"/>
            <ac:cxnSpMk id="72" creationId="{D7CF2EE6-7E5B-4CD9-A680-152ED5A5ECFE}"/>
          </ac:cxnSpMkLst>
        </pc:cxnChg>
        <pc:cxnChg chg="add mod">
          <ac:chgData name="Paul Bloemers" userId="fe3832ff3b233e04" providerId="LiveId" clId="{598E6B06-0AE6-448D-B26B-4A2DBF2D5922}" dt="2019-10-07T08:14:05.363" v="584" actId="1037"/>
          <ac:cxnSpMkLst>
            <pc:docMk/>
            <pc:sldMk cId="3026221560" sldId="263"/>
            <ac:cxnSpMk id="73" creationId="{D2F8DF8D-1D65-4372-9D2F-3038D1C64F4D}"/>
          </ac:cxnSpMkLst>
        </pc:cxnChg>
      </pc:sldChg>
      <pc:sldChg chg="addSp delSp modSp add modAnim">
        <pc:chgData name="Paul Bloemers" userId="fe3832ff3b233e04" providerId="LiveId" clId="{598E6B06-0AE6-448D-B26B-4A2DBF2D5922}" dt="2019-10-08T07:04:39.018" v="3733" actId="166"/>
        <pc:sldMkLst>
          <pc:docMk/>
          <pc:sldMk cId="2012170568" sldId="264"/>
        </pc:sldMkLst>
        <pc:spChg chg="mod">
          <ac:chgData name="Paul Bloemers" userId="fe3832ff3b233e04" providerId="LiveId" clId="{598E6B06-0AE6-448D-B26B-4A2DBF2D5922}" dt="2019-10-07T08:25:18.584" v="699" actId="20577"/>
          <ac:spMkLst>
            <pc:docMk/>
            <pc:sldMk cId="2012170568" sldId="264"/>
            <ac:spMk id="2" creationId="{7CA901B5-8237-498C-8C69-4FBEC6EBE4C2}"/>
          </ac:spMkLst>
        </pc:spChg>
        <pc:spChg chg="mod">
          <ac:chgData name="Paul Bloemers" userId="fe3832ff3b233e04" providerId="LiveId" clId="{598E6B06-0AE6-448D-B26B-4A2DBF2D5922}" dt="2019-10-07T08:27:42.407" v="774" actId="14100"/>
          <ac:spMkLst>
            <pc:docMk/>
            <pc:sldMk cId="2012170568" sldId="264"/>
            <ac:spMk id="3" creationId="{996764F5-4DA5-4180-ACBB-E3E8ECA6E0A8}"/>
          </ac:spMkLst>
        </pc:spChg>
        <pc:spChg chg="add mod">
          <ac:chgData name="Paul Bloemers" userId="fe3832ff3b233e04" providerId="LiveId" clId="{598E6B06-0AE6-448D-B26B-4A2DBF2D5922}" dt="2019-10-07T08:29:45.417" v="789" actId="13822"/>
          <ac:spMkLst>
            <pc:docMk/>
            <pc:sldMk cId="2012170568" sldId="264"/>
            <ac:spMk id="4" creationId="{DE72AFBD-49D6-41C0-B93E-2684D2FBE0D9}"/>
          </ac:spMkLst>
        </pc:spChg>
        <pc:spChg chg="add mod ord">
          <ac:chgData name="Paul Bloemers" userId="fe3832ff3b233e04" providerId="LiveId" clId="{598E6B06-0AE6-448D-B26B-4A2DBF2D5922}" dt="2019-10-08T07:04:39.018" v="3733" actId="166"/>
          <ac:spMkLst>
            <pc:docMk/>
            <pc:sldMk cId="2012170568" sldId="264"/>
            <ac:spMk id="9" creationId="{F0ED01E5-5F84-4C7E-8A17-05F2E0CBF362}"/>
          </ac:spMkLst>
        </pc:spChg>
        <pc:spChg chg="add mod">
          <ac:chgData name="Paul Bloemers" userId="fe3832ff3b233e04" providerId="LiveId" clId="{598E6B06-0AE6-448D-B26B-4A2DBF2D5922}" dt="2019-10-08T07:02:54.114" v="3712" actId="164"/>
          <ac:spMkLst>
            <pc:docMk/>
            <pc:sldMk cId="2012170568" sldId="264"/>
            <ac:spMk id="10" creationId="{5A663DF1-0623-4CEE-BBEA-CEA0E8795CF1}"/>
          </ac:spMkLst>
        </pc:spChg>
        <pc:spChg chg="add mod">
          <ac:chgData name="Paul Bloemers" userId="fe3832ff3b233e04" providerId="LiveId" clId="{598E6B06-0AE6-448D-B26B-4A2DBF2D5922}" dt="2019-10-08T07:02:54.114" v="3712" actId="164"/>
          <ac:spMkLst>
            <pc:docMk/>
            <pc:sldMk cId="2012170568" sldId="264"/>
            <ac:spMk id="11" creationId="{A6BDC818-2639-4519-A6C1-F3FEC4B396F3}"/>
          </ac:spMkLst>
        </pc:spChg>
        <pc:spChg chg="add mod">
          <ac:chgData name="Paul Bloemers" userId="fe3832ff3b233e04" providerId="LiveId" clId="{598E6B06-0AE6-448D-B26B-4A2DBF2D5922}" dt="2019-10-08T07:03:35.065" v="3723" actId="164"/>
          <ac:spMkLst>
            <pc:docMk/>
            <pc:sldMk cId="2012170568" sldId="264"/>
            <ac:spMk id="12" creationId="{77541E26-5FB7-4FD6-82AC-B3E615306F8B}"/>
          </ac:spMkLst>
        </pc:spChg>
        <pc:spChg chg="add mod">
          <ac:chgData name="Paul Bloemers" userId="fe3832ff3b233e04" providerId="LiveId" clId="{598E6B06-0AE6-448D-B26B-4A2DBF2D5922}" dt="2019-10-08T07:03:35.065" v="3723" actId="164"/>
          <ac:spMkLst>
            <pc:docMk/>
            <pc:sldMk cId="2012170568" sldId="264"/>
            <ac:spMk id="13" creationId="{46552C1D-03A7-4C4B-8B2C-8772C8A9515E}"/>
          </ac:spMkLst>
        </pc:spChg>
        <pc:spChg chg="add del mod">
          <ac:chgData name="Paul Bloemers" userId="fe3832ff3b233e04" providerId="LiveId" clId="{598E6B06-0AE6-448D-B26B-4A2DBF2D5922}" dt="2019-10-07T08:55:14.136" v="805" actId="478"/>
          <ac:spMkLst>
            <pc:docMk/>
            <pc:sldMk cId="2012170568" sldId="264"/>
            <ac:spMk id="24" creationId="{9DB2A02C-E49F-4162-85C1-0E4FAA273A89}"/>
          </ac:spMkLst>
        </pc:spChg>
        <pc:spChg chg="add del mod">
          <ac:chgData name="Paul Bloemers" userId="fe3832ff3b233e04" providerId="LiveId" clId="{598E6B06-0AE6-448D-B26B-4A2DBF2D5922}" dt="2019-10-07T08:55:36.368" v="807" actId="478"/>
          <ac:spMkLst>
            <pc:docMk/>
            <pc:sldMk cId="2012170568" sldId="264"/>
            <ac:spMk id="25" creationId="{277B977B-03D0-4D60-9251-484065F1611E}"/>
          </ac:spMkLst>
        </pc:spChg>
        <pc:spChg chg="add del mod">
          <ac:chgData name="Paul Bloemers" userId="fe3832ff3b233e04" providerId="LiveId" clId="{598E6B06-0AE6-448D-B26B-4A2DBF2D5922}" dt="2019-10-07T08:56:21.488" v="811" actId="478"/>
          <ac:spMkLst>
            <pc:docMk/>
            <pc:sldMk cId="2012170568" sldId="264"/>
            <ac:spMk id="26" creationId="{F55034FB-FB25-4E61-BDBD-375BBFAC3DB4}"/>
          </ac:spMkLst>
        </pc:spChg>
        <pc:grpChg chg="add mod ord">
          <ac:chgData name="Paul Bloemers" userId="fe3832ff3b233e04" providerId="LiveId" clId="{598E6B06-0AE6-448D-B26B-4A2DBF2D5922}" dt="2019-10-08T07:03:39.156" v="3724" actId="166"/>
          <ac:grpSpMkLst>
            <pc:docMk/>
            <pc:sldMk cId="2012170568" sldId="264"/>
            <ac:grpSpMk id="27" creationId="{2569D5AB-BF7E-4145-BAFD-43A6602E6F38}"/>
          </ac:grpSpMkLst>
        </pc:grpChg>
        <pc:grpChg chg="add mod">
          <ac:chgData name="Paul Bloemers" userId="fe3832ff3b233e04" providerId="LiveId" clId="{598E6B06-0AE6-448D-B26B-4A2DBF2D5922}" dt="2019-10-08T07:03:35.065" v="3723" actId="164"/>
          <ac:grpSpMkLst>
            <pc:docMk/>
            <pc:sldMk cId="2012170568" sldId="264"/>
            <ac:grpSpMk id="28" creationId="{E90D9662-2A31-4554-92AC-A5455C9B579B}"/>
          </ac:grpSpMkLst>
        </pc:grpChg>
        <pc:cxnChg chg="add mod">
          <ac:chgData name="Paul Bloemers" userId="fe3832ff3b233e04" providerId="LiveId" clId="{598E6B06-0AE6-448D-B26B-4A2DBF2D5922}" dt="2019-10-08T07:02:54.114" v="3712" actId="164"/>
          <ac:cxnSpMkLst>
            <pc:docMk/>
            <pc:sldMk cId="2012170568" sldId="264"/>
            <ac:cxnSpMk id="5" creationId="{24E895E8-CB6D-4433-8282-03136461F8A4}"/>
          </ac:cxnSpMkLst>
        </pc:cxnChg>
        <pc:cxnChg chg="add mod">
          <ac:chgData name="Paul Bloemers" userId="fe3832ff3b233e04" providerId="LiveId" clId="{598E6B06-0AE6-448D-B26B-4A2DBF2D5922}" dt="2019-10-08T07:02:54.114" v="3712" actId="164"/>
          <ac:cxnSpMkLst>
            <pc:docMk/>
            <pc:sldMk cId="2012170568" sldId="264"/>
            <ac:cxnSpMk id="6" creationId="{FB301CFA-2587-4296-9A9F-8DA7D52A185E}"/>
          </ac:cxnSpMkLst>
        </pc:cxnChg>
        <pc:cxnChg chg="add mod">
          <ac:chgData name="Paul Bloemers" userId="fe3832ff3b233e04" providerId="LiveId" clId="{598E6B06-0AE6-448D-B26B-4A2DBF2D5922}" dt="2019-10-08T07:03:35.065" v="3723" actId="164"/>
          <ac:cxnSpMkLst>
            <pc:docMk/>
            <pc:sldMk cId="2012170568" sldId="264"/>
            <ac:cxnSpMk id="7" creationId="{04167309-6447-4C2A-A2F7-C10ED8B2073F}"/>
          </ac:cxnSpMkLst>
        </pc:cxnChg>
        <pc:cxnChg chg="add mod">
          <ac:chgData name="Paul Bloemers" userId="fe3832ff3b233e04" providerId="LiveId" clId="{598E6B06-0AE6-448D-B26B-4A2DBF2D5922}" dt="2019-10-08T07:03:35.065" v="3723" actId="164"/>
          <ac:cxnSpMkLst>
            <pc:docMk/>
            <pc:sldMk cId="2012170568" sldId="264"/>
            <ac:cxnSpMk id="8" creationId="{D293FA8B-0AF2-4F3B-A2D2-766C86DE0F97}"/>
          </ac:cxnSpMkLst>
        </pc:cxnChg>
      </pc:sldChg>
      <pc:sldChg chg="addSp delSp modSp add ord modAnim">
        <pc:chgData name="Paul Bloemers" userId="fe3832ff3b233e04" providerId="LiveId" clId="{598E6B06-0AE6-448D-B26B-4A2DBF2D5922}" dt="2019-10-08T07:48:58.239" v="4001"/>
        <pc:sldMkLst>
          <pc:docMk/>
          <pc:sldMk cId="1911642758" sldId="265"/>
        </pc:sldMkLst>
        <pc:spChg chg="mod">
          <ac:chgData name="Paul Bloemers" userId="fe3832ff3b233e04" providerId="LiveId" clId="{598E6B06-0AE6-448D-B26B-4A2DBF2D5922}" dt="2019-10-07T08:56:44.272" v="812" actId="20577"/>
          <ac:spMkLst>
            <pc:docMk/>
            <pc:sldMk cId="1911642758" sldId="265"/>
            <ac:spMk id="2" creationId="{7CA901B5-8237-498C-8C69-4FBEC6EBE4C2}"/>
          </ac:spMkLst>
        </pc:spChg>
        <pc:spChg chg="del">
          <ac:chgData name="Paul Bloemers" userId="fe3832ff3b233e04" providerId="LiveId" clId="{598E6B06-0AE6-448D-B26B-4A2DBF2D5922}" dt="2019-10-07T08:56:47.350" v="813" actId="478"/>
          <ac:spMkLst>
            <pc:docMk/>
            <pc:sldMk cId="1911642758" sldId="265"/>
            <ac:spMk id="3" creationId="{996764F5-4DA5-4180-ACBB-E3E8ECA6E0A8}"/>
          </ac:spMkLst>
        </pc:spChg>
        <pc:spChg chg="add mod ord">
          <ac:chgData name="Paul Bloemers" userId="fe3832ff3b233e04" providerId="LiveId" clId="{598E6B06-0AE6-448D-B26B-4A2DBF2D5922}" dt="2019-10-08T07:48:26.737" v="3991" actId="166"/>
          <ac:spMkLst>
            <pc:docMk/>
            <pc:sldMk cId="1911642758" sldId="265"/>
            <ac:spMk id="10" creationId="{AA2A073D-0358-40EB-8229-B27874F2A0B4}"/>
          </ac:spMkLst>
        </pc:spChg>
        <pc:spChg chg="add mod">
          <ac:chgData name="Paul Bloemers" userId="fe3832ff3b233e04" providerId="LiveId" clId="{598E6B06-0AE6-448D-B26B-4A2DBF2D5922}" dt="2019-10-08T07:46:57.855" v="3947" actId="164"/>
          <ac:spMkLst>
            <pc:docMk/>
            <pc:sldMk cId="1911642758" sldId="265"/>
            <ac:spMk id="11" creationId="{393C8B2D-29D4-4E0D-8F7A-1F100962ACCF}"/>
          </ac:spMkLst>
        </pc:spChg>
        <pc:spChg chg="add mod">
          <ac:chgData name="Paul Bloemers" userId="fe3832ff3b233e04" providerId="LiveId" clId="{598E6B06-0AE6-448D-B26B-4A2DBF2D5922}" dt="2019-10-08T07:46:57.855" v="3947" actId="164"/>
          <ac:spMkLst>
            <pc:docMk/>
            <pc:sldMk cId="1911642758" sldId="265"/>
            <ac:spMk id="12" creationId="{57106583-F86F-4A80-BD31-CF9C08DA2BA2}"/>
          </ac:spMkLst>
        </pc:spChg>
        <pc:spChg chg="add mod">
          <ac:chgData name="Paul Bloemers" userId="fe3832ff3b233e04" providerId="LiveId" clId="{598E6B06-0AE6-448D-B26B-4A2DBF2D5922}" dt="2019-10-08T07:47:31.130" v="3968" actId="164"/>
          <ac:spMkLst>
            <pc:docMk/>
            <pc:sldMk cId="1911642758" sldId="265"/>
            <ac:spMk id="13" creationId="{9A2A156F-98B3-418F-98DF-2139E08AB581}"/>
          </ac:spMkLst>
        </pc:spChg>
        <pc:spChg chg="add mod">
          <ac:chgData name="Paul Bloemers" userId="fe3832ff3b233e04" providerId="LiveId" clId="{598E6B06-0AE6-448D-B26B-4A2DBF2D5922}" dt="2019-10-08T07:47:31.130" v="3968" actId="164"/>
          <ac:spMkLst>
            <pc:docMk/>
            <pc:sldMk cId="1911642758" sldId="265"/>
            <ac:spMk id="14" creationId="{3A18D9B1-DD9F-4F0E-85E5-CC38F86D1530}"/>
          </ac:spMkLst>
        </pc:spChg>
        <pc:spChg chg="add mod ord">
          <ac:chgData name="Paul Bloemers" userId="fe3832ff3b233e04" providerId="LiveId" clId="{598E6B06-0AE6-448D-B26B-4A2DBF2D5922}" dt="2019-10-08T07:47:59.375" v="3979" actId="164"/>
          <ac:spMkLst>
            <pc:docMk/>
            <pc:sldMk cId="1911642758" sldId="265"/>
            <ac:spMk id="15" creationId="{E8D54436-4392-40B1-BAB0-E0D7654B3BD9}"/>
          </ac:spMkLst>
        </pc:spChg>
        <pc:spChg chg="add mod ord">
          <ac:chgData name="Paul Bloemers" userId="fe3832ff3b233e04" providerId="LiveId" clId="{598E6B06-0AE6-448D-B26B-4A2DBF2D5922}" dt="2019-10-08T07:47:59.375" v="3979" actId="164"/>
          <ac:spMkLst>
            <pc:docMk/>
            <pc:sldMk cId="1911642758" sldId="265"/>
            <ac:spMk id="16" creationId="{28C5050A-9137-44A5-A185-35C88D94C2BC}"/>
          </ac:spMkLst>
        </pc:spChg>
        <pc:spChg chg="add mod">
          <ac:chgData name="Paul Bloemers" userId="fe3832ff3b233e04" providerId="LiveId" clId="{598E6B06-0AE6-448D-B26B-4A2DBF2D5922}" dt="2019-10-08T07:48:46.294" v="3992" actId="164"/>
          <ac:spMkLst>
            <pc:docMk/>
            <pc:sldMk cId="1911642758" sldId="265"/>
            <ac:spMk id="30" creationId="{972A5CF4-36D3-4168-841D-474F5588DEC6}"/>
          </ac:spMkLst>
        </pc:spChg>
        <pc:spChg chg="add mod">
          <ac:chgData name="Paul Bloemers" userId="fe3832ff3b233e04" providerId="LiveId" clId="{598E6B06-0AE6-448D-B26B-4A2DBF2D5922}" dt="2019-10-08T07:48:46.294" v="3992" actId="164"/>
          <ac:spMkLst>
            <pc:docMk/>
            <pc:sldMk cId="1911642758" sldId="265"/>
            <ac:spMk id="31" creationId="{5A499B3C-093C-4151-A77B-9CBB023B9555}"/>
          </ac:spMkLst>
        </pc:spChg>
        <pc:spChg chg="add mod">
          <ac:chgData name="Paul Bloemers" userId="fe3832ff3b233e04" providerId="LiveId" clId="{598E6B06-0AE6-448D-B26B-4A2DBF2D5922}" dt="2019-10-07T09:02:51.717" v="962" actId="1076"/>
          <ac:spMkLst>
            <pc:docMk/>
            <pc:sldMk cId="1911642758" sldId="265"/>
            <ac:spMk id="38" creationId="{F87927B8-3E63-4CFD-980F-D245C57E8B0D}"/>
          </ac:spMkLst>
        </pc:spChg>
        <pc:grpChg chg="add mod ord">
          <ac:chgData name="Paul Bloemers" userId="fe3832ff3b233e04" providerId="LiveId" clId="{598E6B06-0AE6-448D-B26B-4A2DBF2D5922}" dt="2019-10-08T07:48:23.481" v="3990" actId="166"/>
          <ac:grpSpMkLst>
            <pc:docMk/>
            <pc:sldMk cId="1911642758" sldId="265"/>
            <ac:grpSpMk id="39" creationId="{E3105D5C-14C0-440C-A507-57C225440CD2}"/>
          </ac:grpSpMkLst>
        </pc:grpChg>
        <pc:grpChg chg="add mod ord">
          <ac:chgData name="Paul Bloemers" userId="fe3832ff3b233e04" providerId="LiveId" clId="{598E6B06-0AE6-448D-B26B-4A2DBF2D5922}" dt="2019-10-08T07:48:19.794" v="3989" actId="166"/>
          <ac:grpSpMkLst>
            <pc:docMk/>
            <pc:sldMk cId="1911642758" sldId="265"/>
            <ac:grpSpMk id="40" creationId="{75A4A4B6-E0E3-432B-8DB8-85D90E1E461D}"/>
          </ac:grpSpMkLst>
        </pc:grpChg>
        <pc:grpChg chg="add mod">
          <ac:chgData name="Paul Bloemers" userId="fe3832ff3b233e04" providerId="LiveId" clId="{598E6B06-0AE6-448D-B26B-4A2DBF2D5922}" dt="2019-10-08T07:47:59.375" v="3979" actId="164"/>
          <ac:grpSpMkLst>
            <pc:docMk/>
            <pc:sldMk cId="1911642758" sldId="265"/>
            <ac:grpSpMk id="41" creationId="{AA24E0DF-0699-4C8F-B0D4-9AFA207B4FBD}"/>
          </ac:grpSpMkLst>
        </pc:grpChg>
        <pc:grpChg chg="add mod">
          <ac:chgData name="Paul Bloemers" userId="fe3832ff3b233e04" providerId="LiveId" clId="{598E6B06-0AE6-448D-B26B-4A2DBF2D5922}" dt="2019-10-08T07:48:46.294" v="3992" actId="164"/>
          <ac:grpSpMkLst>
            <pc:docMk/>
            <pc:sldMk cId="1911642758" sldId="265"/>
            <ac:grpSpMk id="42" creationId="{588B1100-390F-4CAE-9FAC-A2C9D49424F3}"/>
          </ac:grpSpMkLst>
        </pc:grpChg>
        <pc:cxnChg chg="add mod">
          <ac:chgData name="Paul Bloemers" userId="fe3832ff3b233e04" providerId="LiveId" clId="{598E6B06-0AE6-448D-B26B-4A2DBF2D5922}" dt="2019-10-08T07:46:57.855" v="3947" actId="164"/>
          <ac:cxnSpMkLst>
            <pc:docMk/>
            <pc:sldMk cId="1911642758" sldId="265"/>
            <ac:cxnSpMk id="4" creationId="{027DFB14-AF98-4684-BDBC-C17060C5FEF6}"/>
          </ac:cxnSpMkLst>
        </pc:cxnChg>
        <pc:cxnChg chg="add mod">
          <ac:chgData name="Paul Bloemers" userId="fe3832ff3b233e04" providerId="LiveId" clId="{598E6B06-0AE6-448D-B26B-4A2DBF2D5922}" dt="2019-10-08T07:46:57.855" v="3947" actId="164"/>
          <ac:cxnSpMkLst>
            <pc:docMk/>
            <pc:sldMk cId="1911642758" sldId="265"/>
            <ac:cxnSpMk id="5" creationId="{86888BC9-D80A-4C44-9071-9DDB0B738545}"/>
          </ac:cxnSpMkLst>
        </pc:cxnChg>
        <pc:cxnChg chg="add mod">
          <ac:chgData name="Paul Bloemers" userId="fe3832ff3b233e04" providerId="LiveId" clId="{598E6B06-0AE6-448D-B26B-4A2DBF2D5922}" dt="2019-10-08T07:47:31.130" v="3968" actId="164"/>
          <ac:cxnSpMkLst>
            <pc:docMk/>
            <pc:sldMk cId="1911642758" sldId="265"/>
            <ac:cxnSpMk id="6" creationId="{F26C636E-743B-4963-A2CF-EC725A77EDE0}"/>
          </ac:cxnSpMkLst>
        </pc:cxnChg>
        <pc:cxnChg chg="add mod">
          <ac:chgData name="Paul Bloemers" userId="fe3832ff3b233e04" providerId="LiveId" clId="{598E6B06-0AE6-448D-B26B-4A2DBF2D5922}" dt="2019-10-08T07:47:31.130" v="3968" actId="164"/>
          <ac:cxnSpMkLst>
            <pc:docMk/>
            <pc:sldMk cId="1911642758" sldId="265"/>
            <ac:cxnSpMk id="7" creationId="{59A1EB8C-F22A-4BE1-BC02-9393EAD5446E}"/>
          </ac:cxnSpMkLst>
        </pc:cxnChg>
        <pc:cxnChg chg="add del mod">
          <ac:chgData name="Paul Bloemers" userId="fe3832ff3b233e04" providerId="LiveId" clId="{598E6B06-0AE6-448D-B26B-4A2DBF2D5922}" dt="2019-10-07T08:57:26.125" v="819" actId="478"/>
          <ac:cxnSpMkLst>
            <pc:docMk/>
            <pc:sldMk cId="1911642758" sldId="265"/>
            <ac:cxnSpMk id="8" creationId="{68CF8DA2-E190-40A6-875A-2EA29790DC8E}"/>
          </ac:cxnSpMkLst>
        </pc:cxnChg>
        <pc:cxnChg chg="add del mod">
          <ac:chgData name="Paul Bloemers" userId="fe3832ff3b233e04" providerId="LiveId" clId="{598E6B06-0AE6-448D-B26B-4A2DBF2D5922}" dt="2019-10-07T08:57:27.929" v="820" actId="478"/>
          <ac:cxnSpMkLst>
            <pc:docMk/>
            <pc:sldMk cId="1911642758" sldId="265"/>
            <ac:cxnSpMk id="9" creationId="{50586D55-0602-4F08-B85B-CE921C407995}"/>
          </ac:cxnSpMkLst>
        </pc:cxnChg>
        <pc:cxnChg chg="add mod">
          <ac:chgData name="Paul Bloemers" userId="fe3832ff3b233e04" providerId="LiveId" clId="{598E6B06-0AE6-448D-B26B-4A2DBF2D5922}" dt="2019-10-08T07:47:59.375" v="3979" actId="164"/>
          <ac:cxnSpMkLst>
            <pc:docMk/>
            <pc:sldMk cId="1911642758" sldId="265"/>
            <ac:cxnSpMk id="27" creationId="{91A5DC79-7629-4F9D-BDE6-919088D049E2}"/>
          </ac:cxnSpMkLst>
        </pc:cxnChg>
        <pc:cxnChg chg="add mod">
          <ac:chgData name="Paul Bloemers" userId="fe3832ff3b233e04" providerId="LiveId" clId="{598E6B06-0AE6-448D-B26B-4A2DBF2D5922}" dt="2019-10-08T07:47:59.375" v="3979" actId="164"/>
          <ac:cxnSpMkLst>
            <pc:docMk/>
            <pc:sldMk cId="1911642758" sldId="265"/>
            <ac:cxnSpMk id="29" creationId="{3B8B1A1D-E360-4616-94F7-3FDE74EDE5E7}"/>
          </ac:cxnSpMkLst>
        </pc:cxnChg>
        <pc:cxnChg chg="add del mod">
          <ac:chgData name="Paul Bloemers" userId="fe3832ff3b233e04" providerId="LiveId" clId="{598E6B06-0AE6-448D-B26B-4A2DBF2D5922}" dt="2019-10-07T09:01:03.703" v="909" actId="478"/>
          <ac:cxnSpMkLst>
            <pc:docMk/>
            <pc:sldMk cId="1911642758" sldId="265"/>
            <ac:cxnSpMk id="33" creationId="{8CA2869C-663D-4F93-9699-BC14984ECFA6}"/>
          </ac:cxnSpMkLst>
        </pc:cxnChg>
        <pc:cxnChg chg="add mod">
          <ac:chgData name="Paul Bloemers" userId="fe3832ff3b233e04" providerId="LiveId" clId="{598E6B06-0AE6-448D-B26B-4A2DBF2D5922}" dt="2019-10-08T07:48:46.294" v="3992" actId="164"/>
          <ac:cxnSpMkLst>
            <pc:docMk/>
            <pc:sldMk cId="1911642758" sldId="265"/>
            <ac:cxnSpMk id="35" creationId="{E67DE962-3E42-4C71-AE0B-8B35E5C10567}"/>
          </ac:cxnSpMkLst>
        </pc:cxnChg>
        <pc:cxnChg chg="add mod">
          <ac:chgData name="Paul Bloemers" userId="fe3832ff3b233e04" providerId="LiveId" clId="{598E6B06-0AE6-448D-B26B-4A2DBF2D5922}" dt="2019-10-08T07:48:46.294" v="3992" actId="164"/>
          <ac:cxnSpMkLst>
            <pc:docMk/>
            <pc:sldMk cId="1911642758" sldId="265"/>
            <ac:cxnSpMk id="37" creationId="{623D6911-E7D6-4923-9235-DAD8B4E2E6E5}"/>
          </ac:cxnSpMkLst>
        </pc:cxnChg>
      </pc:sldChg>
      <pc:sldChg chg="addSp delSp modSp add ord modAnim">
        <pc:chgData name="Paul Bloemers" userId="fe3832ff3b233e04" providerId="LiveId" clId="{598E6B06-0AE6-448D-B26B-4A2DBF2D5922}" dt="2019-10-08T07:58:21.531" v="4143"/>
        <pc:sldMkLst>
          <pc:docMk/>
          <pc:sldMk cId="3279457463" sldId="266"/>
        </pc:sldMkLst>
        <pc:spChg chg="mod">
          <ac:chgData name="Paul Bloemers" userId="fe3832ff3b233e04" providerId="LiveId" clId="{598E6B06-0AE6-448D-B26B-4A2DBF2D5922}" dt="2019-10-07T09:04:22.182" v="975" actId="20577"/>
          <ac:spMkLst>
            <pc:docMk/>
            <pc:sldMk cId="3279457463" sldId="266"/>
            <ac:spMk id="2" creationId="{07BF9679-8042-4FB2-87BD-E4F0A0F07BC1}"/>
          </ac:spMkLst>
        </pc:spChg>
        <pc:spChg chg="mod">
          <ac:chgData name="Paul Bloemers" userId="fe3832ff3b233e04" providerId="LiveId" clId="{598E6B06-0AE6-448D-B26B-4A2DBF2D5922}" dt="2019-10-08T07:58:07.477" v="4142" actId="27636"/>
          <ac:spMkLst>
            <pc:docMk/>
            <pc:sldMk cId="3279457463" sldId="266"/>
            <ac:spMk id="4" creationId="{A24FDEFC-1B20-40E6-A38A-BB18445A594C}"/>
          </ac:spMkLst>
        </pc:spChg>
        <pc:spChg chg="add mod">
          <ac:chgData name="Paul Bloemers" userId="fe3832ff3b233e04" providerId="LiveId" clId="{598E6B06-0AE6-448D-B26B-4A2DBF2D5922}" dt="2019-10-07T09:05:13.061" v="977" actId="1076"/>
          <ac:spMkLst>
            <pc:docMk/>
            <pc:sldMk cId="3279457463" sldId="266"/>
            <ac:spMk id="20" creationId="{5C5A90A4-D9E1-40DC-88A6-533E30317A51}"/>
          </ac:spMkLst>
        </pc:spChg>
        <pc:spChg chg="add mod">
          <ac:chgData name="Paul Bloemers" userId="fe3832ff3b233e04" providerId="LiveId" clId="{598E6B06-0AE6-448D-B26B-4A2DBF2D5922}" dt="2019-10-07T09:05:53.458" v="983" actId="552"/>
          <ac:spMkLst>
            <pc:docMk/>
            <pc:sldMk cId="3279457463" sldId="266"/>
            <ac:spMk id="23" creationId="{84986A55-6138-4FA2-942A-5D72E3C4932D}"/>
          </ac:spMkLst>
        </pc:spChg>
        <pc:spChg chg="del">
          <ac:chgData name="Paul Bloemers" userId="fe3832ff3b233e04" providerId="LiveId" clId="{598E6B06-0AE6-448D-B26B-4A2DBF2D5922}" dt="2019-10-07T09:07:01.950" v="994" actId="478"/>
          <ac:spMkLst>
            <pc:docMk/>
            <pc:sldMk cId="3279457463" sldId="266"/>
            <ac:spMk id="25" creationId="{F64418CB-2E3F-4795-B4BB-9676FFDA6331}"/>
          </ac:spMkLst>
        </pc:spChg>
        <pc:spChg chg="add mod">
          <ac:chgData name="Paul Bloemers" userId="fe3832ff3b233e04" providerId="LiveId" clId="{598E6B06-0AE6-448D-B26B-4A2DBF2D5922}" dt="2019-10-07T09:05:53.458" v="983" actId="552"/>
          <ac:spMkLst>
            <pc:docMk/>
            <pc:sldMk cId="3279457463" sldId="266"/>
            <ac:spMk id="26" creationId="{6A091308-91D2-4E7A-A493-3E95201BEFC1}"/>
          </ac:spMkLst>
        </pc:spChg>
        <pc:spChg chg="add mod">
          <ac:chgData name="Paul Bloemers" userId="fe3832ff3b233e04" providerId="LiveId" clId="{598E6B06-0AE6-448D-B26B-4A2DBF2D5922}" dt="2019-10-07T09:06:55.829" v="993" actId="207"/>
          <ac:spMkLst>
            <pc:docMk/>
            <pc:sldMk cId="3279457463" sldId="266"/>
            <ac:spMk id="27" creationId="{0FCCF45D-3B6A-479A-9A03-4686ED34FA44}"/>
          </ac:spMkLst>
        </pc:spChg>
        <pc:spChg chg="del">
          <ac:chgData name="Paul Bloemers" userId="fe3832ff3b233e04" providerId="LiveId" clId="{598E6B06-0AE6-448D-B26B-4A2DBF2D5922}" dt="2019-10-07T09:07:03.607" v="995" actId="478"/>
          <ac:spMkLst>
            <pc:docMk/>
            <pc:sldMk cId="3279457463" sldId="266"/>
            <ac:spMk id="30" creationId="{FB7F787C-6585-49A0-8121-B1A399CCC4CA}"/>
          </ac:spMkLst>
        </pc:spChg>
        <pc:spChg chg="del">
          <ac:chgData name="Paul Bloemers" userId="fe3832ff3b233e04" providerId="LiveId" clId="{598E6B06-0AE6-448D-B26B-4A2DBF2D5922}" dt="2019-10-07T09:07:05.885" v="996" actId="478"/>
          <ac:spMkLst>
            <pc:docMk/>
            <pc:sldMk cId="3279457463" sldId="266"/>
            <ac:spMk id="31" creationId="{543229C9-01B5-4207-A06C-3B77D6803E3D}"/>
          </ac:spMkLst>
        </pc:spChg>
        <pc:cxnChg chg="add mod">
          <ac:chgData name="Paul Bloemers" userId="fe3832ff3b233e04" providerId="LiveId" clId="{598E6B06-0AE6-448D-B26B-4A2DBF2D5922}" dt="2019-10-07T09:05:20.597" v="978" actId="14100"/>
          <ac:cxnSpMkLst>
            <pc:docMk/>
            <pc:sldMk cId="3279457463" sldId="266"/>
            <ac:cxnSpMk id="21" creationId="{16E2A0B9-A22A-4BC4-B3DA-247530DA178E}"/>
          </ac:cxnSpMkLst>
        </pc:cxnChg>
        <pc:cxnChg chg="add mod">
          <ac:chgData name="Paul Bloemers" userId="fe3832ff3b233e04" providerId="LiveId" clId="{598E6B06-0AE6-448D-B26B-4A2DBF2D5922}" dt="2019-10-07T09:05:36.117" v="980" actId="14100"/>
          <ac:cxnSpMkLst>
            <pc:docMk/>
            <pc:sldMk cId="3279457463" sldId="266"/>
            <ac:cxnSpMk id="22" creationId="{E22F8C18-02CE-43BD-AB06-E497E720A9DB}"/>
          </ac:cxnSpMkLst>
        </pc:cxnChg>
        <pc:cxnChg chg="add mod">
          <ac:chgData name="Paul Bloemers" userId="fe3832ff3b233e04" providerId="LiveId" clId="{598E6B06-0AE6-448D-B26B-4A2DBF2D5922}" dt="2019-10-07T09:06:19.507" v="988" actId="692"/>
          <ac:cxnSpMkLst>
            <pc:docMk/>
            <pc:sldMk cId="3279457463" sldId="266"/>
            <ac:cxnSpMk id="24" creationId="{91C350AC-6D80-40B9-8F2D-1ECB522840C6}"/>
          </ac:cxnSpMkLst>
        </pc:cxnChg>
        <pc:cxnChg chg="add mod">
          <ac:chgData name="Paul Bloemers" userId="fe3832ff3b233e04" providerId="LiveId" clId="{598E6B06-0AE6-448D-B26B-4A2DBF2D5922}" dt="2019-10-08T07:56:01.615" v="4084" actId="1076"/>
          <ac:cxnSpMkLst>
            <pc:docMk/>
            <pc:sldMk cId="3279457463" sldId="266"/>
            <ac:cxnSpMk id="28" creationId="{37909C21-21DF-4BB9-BE67-B815C30FCC39}"/>
          </ac:cxnSpMkLst>
        </pc:cxnChg>
        <pc:cxnChg chg="add mod">
          <ac:chgData name="Paul Bloemers" userId="fe3832ff3b233e04" providerId="LiveId" clId="{598E6B06-0AE6-448D-B26B-4A2DBF2D5922}" dt="2019-10-08T07:56:07.791" v="4085" actId="1076"/>
          <ac:cxnSpMkLst>
            <pc:docMk/>
            <pc:sldMk cId="3279457463" sldId="266"/>
            <ac:cxnSpMk id="32" creationId="{AF1F1096-C699-419D-8E97-38BBFD8E9AD0}"/>
          </ac:cxnSpMkLst>
        </pc:cxnChg>
      </pc:sldChg>
      <pc:sldChg chg="addSp modSp add modAnim">
        <pc:chgData name="Paul Bloemers" userId="fe3832ff3b233e04" providerId="LiveId" clId="{598E6B06-0AE6-448D-B26B-4A2DBF2D5922}" dt="2019-10-08T08:01:08.593" v="4193"/>
        <pc:sldMkLst>
          <pc:docMk/>
          <pc:sldMk cId="1060202443" sldId="267"/>
        </pc:sldMkLst>
        <pc:spChg chg="mod">
          <ac:chgData name="Paul Bloemers" userId="fe3832ff3b233e04" providerId="LiveId" clId="{598E6B06-0AE6-448D-B26B-4A2DBF2D5922}" dt="2019-10-07T09:15:18.204" v="1543" actId="20577"/>
          <ac:spMkLst>
            <pc:docMk/>
            <pc:sldMk cId="1060202443" sldId="267"/>
            <ac:spMk id="2" creationId="{07BF9679-8042-4FB2-87BD-E4F0A0F07BC1}"/>
          </ac:spMkLst>
        </pc:spChg>
        <pc:spChg chg="mod">
          <ac:chgData name="Paul Bloemers" userId="fe3832ff3b233e04" providerId="LiveId" clId="{598E6B06-0AE6-448D-B26B-4A2DBF2D5922}" dt="2019-10-07T10:23:39.896" v="1920" actId="108"/>
          <ac:spMkLst>
            <pc:docMk/>
            <pc:sldMk cId="1060202443" sldId="267"/>
            <ac:spMk id="4" creationId="{A24FDEFC-1B20-40E6-A38A-BB18445A594C}"/>
          </ac:spMkLst>
        </pc:spChg>
        <pc:spChg chg="add mod">
          <ac:chgData name="Paul Bloemers" userId="fe3832ff3b233e04" providerId="LiveId" clId="{598E6B06-0AE6-448D-B26B-4A2DBF2D5922}" dt="2019-10-07T10:17:04.736" v="1546" actId="1076"/>
          <ac:spMkLst>
            <pc:docMk/>
            <pc:sldMk cId="1060202443" sldId="267"/>
            <ac:spMk id="25" creationId="{89CB9EA3-6500-4723-852F-F47BA4E00DCC}"/>
          </ac:spMkLst>
        </pc:spChg>
        <pc:spChg chg="add mod">
          <ac:chgData name="Paul Bloemers" userId="fe3832ff3b233e04" providerId="LiveId" clId="{598E6B06-0AE6-448D-B26B-4A2DBF2D5922}" dt="2019-10-07T10:17:50.295" v="1555" actId="1076"/>
          <ac:spMkLst>
            <pc:docMk/>
            <pc:sldMk cId="1060202443" sldId="267"/>
            <ac:spMk id="31" creationId="{73AF754E-6A58-44C7-B95E-44EB6EC7A8B0}"/>
          </ac:spMkLst>
        </pc:spChg>
        <pc:spChg chg="add mod">
          <ac:chgData name="Paul Bloemers" userId="fe3832ff3b233e04" providerId="LiveId" clId="{598E6B06-0AE6-448D-B26B-4A2DBF2D5922}" dt="2019-10-07T10:18:22.088" v="1559" actId="1076"/>
          <ac:spMkLst>
            <pc:docMk/>
            <pc:sldMk cId="1060202443" sldId="267"/>
            <ac:spMk id="32" creationId="{98B34756-AFC5-4B09-B8C1-35C1D9802896}"/>
          </ac:spMkLst>
        </pc:spChg>
        <pc:spChg chg="add mod">
          <ac:chgData name="Paul Bloemers" userId="fe3832ff3b233e04" providerId="LiveId" clId="{598E6B06-0AE6-448D-B26B-4A2DBF2D5922}" dt="2019-10-07T10:17:18" v="1549" actId="1076"/>
          <ac:spMkLst>
            <pc:docMk/>
            <pc:sldMk cId="1060202443" sldId="267"/>
            <ac:spMk id="34" creationId="{D66988B3-B60F-4A3C-80CF-66703C3261D8}"/>
          </ac:spMkLst>
        </pc:spChg>
        <pc:cxnChg chg="add mod">
          <ac:chgData name="Paul Bloemers" userId="fe3832ff3b233e04" providerId="LiveId" clId="{598E6B06-0AE6-448D-B26B-4A2DBF2D5922}" dt="2019-10-07T10:17:46.664" v="1554" actId="14100"/>
          <ac:cxnSpMkLst>
            <pc:docMk/>
            <pc:sldMk cId="1060202443" sldId="267"/>
            <ac:cxnSpMk id="28" creationId="{C2179754-0CEC-4012-B76C-53CD224593A7}"/>
          </ac:cxnSpMkLst>
        </pc:cxnChg>
        <pc:cxnChg chg="add mod">
          <ac:chgData name="Paul Bloemers" userId="fe3832ff3b233e04" providerId="LiveId" clId="{598E6B06-0AE6-448D-B26B-4A2DBF2D5922}" dt="2019-10-07T10:18:12.224" v="1558" actId="14100"/>
          <ac:cxnSpMkLst>
            <pc:docMk/>
            <pc:sldMk cId="1060202443" sldId="267"/>
            <ac:cxnSpMk id="30" creationId="{B1E249FD-968D-4A6A-8B99-D133F541334C}"/>
          </ac:cxnSpMkLst>
        </pc:cxnChg>
        <pc:cxnChg chg="add mod">
          <ac:chgData name="Paul Bloemers" userId="fe3832ff3b233e04" providerId="LiveId" clId="{598E6B06-0AE6-448D-B26B-4A2DBF2D5922}" dt="2019-10-07T10:17:30.566" v="1550" actId="692"/>
          <ac:cxnSpMkLst>
            <pc:docMk/>
            <pc:sldMk cId="1060202443" sldId="267"/>
            <ac:cxnSpMk id="33" creationId="{DC4B39EF-1E6D-4DEF-BCAB-F8EA7BAF83C4}"/>
          </ac:cxnSpMkLst>
        </pc:cxnChg>
      </pc:sldChg>
      <pc:sldChg chg="addSp delSp modSp add modAnim">
        <pc:chgData name="Paul Bloemers" userId="fe3832ff3b233e04" providerId="LiveId" clId="{598E6B06-0AE6-448D-B26B-4A2DBF2D5922}" dt="2019-10-08T10:02:07.035" v="4388"/>
        <pc:sldMkLst>
          <pc:docMk/>
          <pc:sldMk cId="3491667514" sldId="268"/>
        </pc:sldMkLst>
        <pc:spChg chg="mod">
          <ac:chgData name="Paul Bloemers" userId="fe3832ff3b233e04" providerId="LiveId" clId="{598E6B06-0AE6-448D-B26B-4A2DBF2D5922}" dt="2019-10-07T10:51:20.160" v="2394" actId="1076"/>
          <ac:spMkLst>
            <pc:docMk/>
            <pc:sldMk cId="3491667514" sldId="268"/>
            <ac:spMk id="2" creationId="{07BF9679-8042-4FB2-87BD-E4F0A0F07BC1}"/>
          </ac:spMkLst>
        </pc:spChg>
        <pc:spChg chg="del">
          <ac:chgData name="Paul Bloemers" userId="fe3832ff3b233e04" providerId="LiveId" clId="{598E6B06-0AE6-448D-B26B-4A2DBF2D5922}" dt="2019-10-07T10:28:20.860" v="1948" actId="478"/>
          <ac:spMkLst>
            <pc:docMk/>
            <pc:sldMk cId="3491667514" sldId="268"/>
            <ac:spMk id="4" creationId="{A24FDEFC-1B20-40E6-A38A-BB18445A594C}"/>
          </ac:spMkLst>
        </pc:spChg>
        <pc:spChg chg="add del mod">
          <ac:chgData name="Paul Bloemers" userId="fe3832ff3b233e04" providerId="LiveId" clId="{598E6B06-0AE6-448D-B26B-4A2DBF2D5922}" dt="2019-10-07T10:28:22.759" v="1949" actId="478"/>
          <ac:spMkLst>
            <pc:docMk/>
            <pc:sldMk cId="3491667514" sldId="268"/>
            <ac:spMk id="11" creationId="{BA23F6AC-9DFD-4F39-B958-A9FEB7291AA5}"/>
          </ac:spMkLst>
        </pc:spChg>
        <pc:spChg chg="add mod ord">
          <ac:chgData name="Paul Bloemers" userId="fe3832ff3b233e04" providerId="LiveId" clId="{598E6B06-0AE6-448D-B26B-4A2DBF2D5922}" dt="2019-10-07T11:03:34.942" v="2643" actId="167"/>
          <ac:spMkLst>
            <pc:docMk/>
            <pc:sldMk cId="3491667514" sldId="268"/>
            <ac:spMk id="12" creationId="{9166847D-BA56-40FD-A523-1785505E2CB9}"/>
          </ac:spMkLst>
        </pc:spChg>
        <pc:spChg chg="mod">
          <ac:chgData name="Paul Bloemers" userId="fe3832ff3b233e04" providerId="LiveId" clId="{598E6B06-0AE6-448D-B26B-4A2DBF2D5922}" dt="2019-10-08T09:40:02.197" v="4306" actId="1035"/>
          <ac:spMkLst>
            <pc:docMk/>
            <pc:sldMk cId="3491667514" sldId="268"/>
            <ac:spMk id="19" creationId="{58DEC7AD-59BA-4F89-986F-0CB0FCEF66B5}"/>
          </ac:spMkLst>
        </pc:spChg>
        <pc:spChg chg="add mod">
          <ac:chgData name="Paul Bloemers" userId="fe3832ff3b233e04" providerId="LiveId" clId="{598E6B06-0AE6-448D-B26B-4A2DBF2D5922}" dt="2019-10-07T10:45:20.052" v="2248" actId="1036"/>
          <ac:spMkLst>
            <pc:docMk/>
            <pc:sldMk cId="3491667514" sldId="268"/>
            <ac:spMk id="35" creationId="{9FE1491D-825F-4670-B3BF-8312D05552A8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38" creationId="{41D6A9BF-176C-4C08-9797-AD04E35528EC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41" creationId="{6DF872F5-62CF-43B9-88CC-6594387CF652}"/>
          </ac:spMkLst>
        </pc:spChg>
        <pc:spChg chg="add mod">
          <ac:chgData name="Paul Bloemers" userId="fe3832ff3b233e04" providerId="LiveId" clId="{598E6B06-0AE6-448D-B26B-4A2DBF2D5922}" dt="2019-10-07T10:57:34.525" v="2521" actId="1035"/>
          <ac:spMkLst>
            <pc:docMk/>
            <pc:sldMk cId="3491667514" sldId="268"/>
            <ac:spMk id="44" creationId="{8D98E64D-F65C-4DDA-972D-991776F913A1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45" creationId="{4F35AE29-ABF4-4E06-9118-96A4290352BF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46" creationId="{FDD0E9CE-58EF-4538-9A96-4B5FD09A28D3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47" creationId="{6E48B48C-8795-474B-A539-89582C40E093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48" creationId="{907ED2ED-7E90-4056-993E-DF948CF2FFF4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49" creationId="{DB02CEFC-E0B7-4D05-A303-BE147FDCBBFE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50" creationId="{82779000-692C-4ED2-A32E-3EF735E7D53C}"/>
          </ac:spMkLst>
        </pc:spChg>
        <pc:spChg chg="add mod">
          <ac:chgData name="Paul Bloemers" userId="fe3832ff3b233e04" providerId="LiveId" clId="{598E6B06-0AE6-448D-B26B-4A2DBF2D5922}" dt="2019-10-07T11:06:20.995" v="2690" actId="555"/>
          <ac:spMkLst>
            <pc:docMk/>
            <pc:sldMk cId="3491667514" sldId="268"/>
            <ac:spMk id="51" creationId="{D7D71804-098B-4185-9CE7-A808CE4729B1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52" creationId="{1BCFB03F-3E77-4C71-A86D-B08115B9D988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53" creationId="{8C45BF71-1446-4953-949A-00DDA6C00F6F}"/>
          </ac:spMkLst>
        </pc:spChg>
        <pc:spChg chg="add mod">
          <ac:chgData name="Paul Bloemers" userId="fe3832ff3b233e04" providerId="LiveId" clId="{598E6B06-0AE6-448D-B26B-4A2DBF2D5922}" dt="2019-10-07T11:06:20.995" v="2690" actId="555"/>
          <ac:spMkLst>
            <pc:docMk/>
            <pc:sldMk cId="3491667514" sldId="268"/>
            <ac:spMk id="54" creationId="{3A631DE5-DABC-4D14-B565-124A354674A3}"/>
          </ac:spMkLst>
        </pc:spChg>
        <pc:spChg chg="add mod">
          <ac:chgData name="Paul Bloemers" userId="fe3832ff3b233e04" providerId="LiveId" clId="{598E6B06-0AE6-448D-B26B-4A2DBF2D5922}" dt="2019-10-07T10:57:34.525" v="2521" actId="1035"/>
          <ac:spMkLst>
            <pc:docMk/>
            <pc:sldMk cId="3491667514" sldId="268"/>
            <ac:spMk id="55" creationId="{0F7EAA82-9175-404B-8C05-9704CAB8C4B8}"/>
          </ac:spMkLst>
        </pc:spChg>
        <pc:spChg chg="add mod">
          <ac:chgData name="Paul Bloemers" userId="fe3832ff3b233e04" providerId="LiveId" clId="{598E6B06-0AE6-448D-B26B-4A2DBF2D5922}" dt="2019-10-07T10:57:34.525" v="2521" actId="1035"/>
          <ac:spMkLst>
            <pc:docMk/>
            <pc:sldMk cId="3491667514" sldId="268"/>
            <ac:spMk id="56" creationId="{D3E1F15D-3BE6-41D4-BF2A-3711440D3CB0}"/>
          </ac:spMkLst>
        </pc:spChg>
        <pc:spChg chg="add mod">
          <ac:chgData name="Paul Bloemers" userId="fe3832ff3b233e04" providerId="LiveId" clId="{598E6B06-0AE6-448D-B26B-4A2DBF2D5922}" dt="2019-10-07T10:57:34.525" v="2521" actId="1035"/>
          <ac:spMkLst>
            <pc:docMk/>
            <pc:sldMk cId="3491667514" sldId="268"/>
            <ac:spMk id="57" creationId="{EABCA01C-78C4-4149-8733-5A6D64F5257D}"/>
          </ac:spMkLst>
        </pc:spChg>
        <pc:spChg chg="add mod">
          <ac:chgData name="Paul Bloemers" userId="fe3832ff3b233e04" providerId="LiveId" clId="{598E6B06-0AE6-448D-B26B-4A2DBF2D5922}" dt="2019-10-07T10:57:34.525" v="2521" actId="1035"/>
          <ac:spMkLst>
            <pc:docMk/>
            <pc:sldMk cId="3491667514" sldId="268"/>
            <ac:spMk id="58" creationId="{BEF9387A-C07C-42E2-BECB-30D357F8D519}"/>
          </ac:spMkLst>
        </pc:spChg>
        <pc:spChg chg="add mod">
          <ac:chgData name="Paul Bloemers" userId="fe3832ff3b233e04" providerId="LiveId" clId="{598E6B06-0AE6-448D-B26B-4A2DBF2D5922}" dt="2019-10-07T11:04:46.682" v="2674" actId="553"/>
          <ac:spMkLst>
            <pc:docMk/>
            <pc:sldMk cId="3491667514" sldId="268"/>
            <ac:spMk id="59" creationId="{2697A289-57D2-4196-92DE-93AD77512018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60" creationId="{1E953F23-E6D6-4843-BD99-50C7510F5B22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61" creationId="{01DA57A5-FB9D-4AC6-A0EB-846A18563E46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62" creationId="{025F7387-FF97-4208-8EEB-11433B534806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63" creationId="{061C0C6E-CAC0-4AE8-8821-A11CBB45B80D}"/>
          </ac:spMkLst>
        </pc:spChg>
        <pc:spChg chg="add mod">
          <ac:chgData name="Paul Bloemers" userId="fe3832ff3b233e04" providerId="LiveId" clId="{598E6B06-0AE6-448D-B26B-4A2DBF2D5922}" dt="2019-10-07T10:58:46.845" v="2575" actId="20577"/>
          <ac:spMkLst>
            <pc:docMk/>
            <pc:sldMk cId="3491667514" sldId="268"/>
            <ac:spMk id="64" creationId="{3C1C929D-969D-4282-902C-2D6B42102692}"/>
          </ac:spMkLst>
        </pc:spChg>
        <pc:spChg chg="add mod">
          <ac:chgData name="Paul Bloemers" userId="fe3832ff3b233e04" providerId="LiveId" clId="{598E6B06-0AE6-448D-B26B-4A2DBF2D5922}" dt="2019-10-07T11:06:20.995" v="2690" actId="555"/>
          <ac:spMkLst>
            <pc:docMk/>
            <pc:sldMk cId="3491667514" sldId="268"/>
            <ac:spMk id="65" creationId="{D28378B8-8035-49E2-A75F-93CB7AFDDC89}"/>
          </ac:spMkLst>
        </pc:spChg>
        <pc:spChg chg="add mod">
          <ac:chgData name="Paul Bloemers" userId="fe3832ff3b233e04" providerId="LiveId" clId="{598E6B06-0AE6-448D-B26B-4A2DBF2D5922}" dt="2019-10-07T10:57:34.525" v="2521" actId="1035"/>
          <ac:spMkLst>
            <pc:docMk/>
            <pc:sldMk cId="3491667514" sldId="268"/>
            <ac:spMk id="66" creationId="{46D85845-9D8D-40CF-A254-4E5D44BDA879}"/>
          </ac:spMkLst>
        </pc:spChg>
        <pc:spChg chg="add mod">
          <ac:chgData name="Paul Bloemers" userId="fe3832ff3b233e04" providerId="LiveId" clId="{598E6B06-0AE6-448D-B26B-4A2DBF2D5922}" dt="2019-10-07T11:04:23.850" v="2668" actId="553"/>
          <ac:spMkLst>
            <pc:docMk/>
            <pc:sldMk cId="3491667514" sldId="268"/>
            <ac:spMk id="67" creationId="{04B36142-4257-410D-81C3-0C0B54CF97E9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68" creationId="{762AEFFC-0DF0-4BF5-8C65-B96FA1AC928F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69" creationId="{6DFAD549-DFB2-4930-AD7F-0C3445B4DBBE}"/>
          </ac:spMkLst>
        </pc:spChg>
        <pc:spChg chg="add mod">
          <ac:chgData name="Paul Bloemers" userId="fe3832ff3b233e04" providerId="LiveId" clId="{598E6B06-0AE6-448D-B26B-4A2DBF2D5922}" dt="2019-10-07T10:58:40.085" v="2571" actId="20577"/>
          <ac:spMkLst>
            <pc:docMk/>
            <pc:sldMk cId="3491667514" sldId="268"/>
            <ac:spMk id="70" creationId="{347426C8-8423-464D-A575-5D4F242EAF62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77" creationId="{48F584A9-B8CB-42D4-93F5-DC7C5A6B136D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78" creationId="{D617A0F8-69BC-4594-8638-E86AD30D57C9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79" creationId="{075C810C-82E2-4A34-82A9-14AB851D586C}"/>
          </ac:spMkLst>
        </pc:spChg>
        <pc:spChg chg="add mod">
          <ac:chgData name="Paul Bloemers" userId="fe3832ff3b233e04" providerId="LiveId" clId="{598E6B06-0AE6-448D-B26B-4A2DBF2D5922}" dt="2019-10-08T09:49:19.376" v="4360" actId="20577"/>
          <ac:spMkLst>
            <pc:docMk/>
            <pc:sldMk cId="3491667514" sldId="268"/>
            <ac:spMk id="80" creationId="{010E1397-EEA7-400B-AE32-8E01BDCD1121}"/>
          </ac:spMkLst>
        </pc:spChg>
        <pc:spChg chg="add mod">
          <ac:chgData name="Paul Bloemers" userId="fe3832ff3b233e04" providerId="LiveId" clId="{598E6B06-0AE6-448D-B26B-4A2DBF2D5922}" dt="2019-10-07T10:58:55.014" v="2578" actId="20577"/>
          <ac:spMkLst>
            <pc:docMk/>
            <pc:sldMk cId="3491667514" sldId="268"/>
            <ac:spMk id="81" creationId="{B98AF3D8-85A6-463E-B434-8E67BCF9BDD7}"/>
          </ac:spMkLst>
        </pc:spChg>
        <pc:spChg chg="add mod">
          <ac:chgData name="Paul Bloemers" userId="fe3832ff3b233e04" providerId="LiveId" clId="{598E6B06-0AE6-448D-B26B-4A2DBF2D5922}" dt="2019-10-07T10:58:58.357" v="2581" actId="20577"/>
          <ac:spMkLst>
            <pc:docMk/>
            <pc:sldMk cId="3491667514" sldId="268"/>
            <ac:spMk id="82" creationId="{6585EBA9-A2B6-4D8F-9D39-AC7198321988}"/>
          </ac:spMkLst>
        </pc:spChg>
        <pc:spChg chg="add del mod">
          <ac:chgData name="Paul Bloemers" userId="fe3832ff3b233e04" providerId="LiveId" clId="{598E6B06-0AE6-448D-B26B-4A2DBF2D5922}" dt="2019-10-07T10:29:00.494" v="1987"/>
          <ac:spMkLst>
            <pc:docMk/>
            <pc:sldMk cId="3491667514" sldId="268"/>
            <ac:spMk id="85" creationId="{7496F8E1-743C-4572-A963-330BEBAE26A6}"/>
          </ac:spMkLst>
        </pc:spChg>
        <pc:spChg chg="add del mod">
          <ac:chgData name="Paul Bloemers" userId="fe3832ff3b233e04" providerId="LiveId" clId="{598E6B06-0AE6-448D-B26B-4A2DBF2D5922}" dt="2019-10-07T10:29:00.494" v="1987"/>
          <ac:spMkLst>
            <pc:docMk/>
            <pc:sldMk cId="3491667514" sldId="268"/>
            <ac:spMk id="86" creationId="{6519F2B0-8C5A-435A-B487-08D941DDFE5B}"/>
          </ac:spMkLst>
        </pc:spChg>
        <pc:spChg chg="add del mod">
          <ac:chgData name="Paul Bloemers" userId="fe3832ff3b233e04" providerId="LiveId" clId="{598E6B06-0AE6-448D-B26B-4A2DBF2D5922}" dt="2019-10-07T10:29:00.494" v="1987"/>
          <ac:spMkLst>
            <pc:docMk/>
            <pc:sldMk cId="3491667514" sldId="268"/>
            <ac:spMk id="87" creationId="{44D66400-079C-40A6-BC5A-4CBCE9CBFB82}"/>
          </ac:spMkLst>
        </pc:spChg>
        <pc:spChg chg="add del mod">
          <ac:chgData name="Paul Bloemers" userId="fe3832ff3b233e04" providerId="LiveId" clId="{598E6B06-0AE6-448D-B26B-4A2DBF2D5922}" dt="2019-10-07T10:29:00.494" v="1987"/>
          <ac:spMkLst>
            <pc:docMk/>
            <pc:sldMk cId="3491667514" sldId="268"/>
            <ac:spMk id="88" creationId="{AFD99B24-8D52-4BE5-8C4A-B55414C91553}"/>
          </ac:spMkLst>
        </pc:spChg>
        <pc:spChg chg="add del mod">
          <ac:chgData name="Paul Bloemers" userId="fe3832ff3b233e04" providerId="LiveId" clId="{598E6B06-0AE6-448D-B26B-4A2DBF2D5922}" dt="2019-10-07T10:29:00.494" v="1987"/>
          <ac:spMkLst>
            <pc:docMk/>
            <pc:sldMk cId="3491667514" sldId="268"/>
            <ac:spMk id="89" creationId="{974D4847-4DD1-44D3-8A5C-9A133617E1E7}"/>
          </ac:spMkLst>
        </pc:spChg>
        <pc:spChg chg="add del mod">
          <ac:chgData name="Paul Bloemers" userId="fe3832ff3b233e04" providerId="LiveId" clId="{598E6B06-0AE6-448D-B26B-4A2DBF2D5922}" dt="2019-10-07T10:29:00.494" v="1987"/>
          <ac:spMkLst>
            <pc:docMk/>
            <pc:sldMk cId="3491667514" sldId="268"/>
            <ac:spMk id="90" creationId="{FE698767-F6DF-4AEE-A049-AE42DAA230D9}"/>
          </ac:spMkLst>
        </pc:spChg>
        <pc:spChg chg="add del mod">
          <ac:chgData name="Paul Bloemers" userId="fe3832ff3b233e04" providerId="LiveId" clId="{598E6B06-0AE6-448D-B26B-4A2DBF2D5922}" dt="2019-10-07T10:29:00.494" v="1987"/>
          <ac:spMkLst>
            <pc:docMk/>
            <pc:sldMk cId="3491667514" sldId="268"/>
            <ac:spMk id="91" creationId="{8DCBB537-2D07-4A9F-90A7-B5A5BC232EE9}"/>
          </ac:spMkLst>
        </pc:spChg>
        <pc:spChg chg="add del mod">
          <ac:chgData name="Paul Bloemers" userId="fe3832ff3b233e04" providerId="LiveId" clId="{598E6B06-0AE6-448D-B26B-4A2DBF2D5922}" dt="2019-10-07T10:29:00.494" v="1987"/>
          <ac:spMkLst>
            <pc:docMk/>
            <pc:sldMk cId="3491667514" sldId="268"/>
            <ac:spMk id="92" creationId="{8CBA127B-6D2F-46B5-9B2D-BCBEE76EB988}"/>
          </ac:spMkLst>
        </pc:spChg>
        <pc:spChg chg="add del mod">
          <ac:chgData name="Paul Bloemers" userId="fe3832ff3b233e04" providerId="LiveId" clId="{598E6B06-0AE6-448D-B26B-4A2DBF2D5922}" dt="2019-10-07T10:29:00.494" v="1987"/>
          <ac:spMkLst>
            <pc:docMk/>
            <pc:sldMk cId="3491667514" sldId="268"/>
            <ac:spMk id="93" creationId="{F759A671-48A5-4CC2-B30F-2A9A416072F2}"/>
          </ac:spMkLst>
        </pc:spChg>
        <pc:spChg chg="add del mod">
          <ac:chgData name="Paul Bloemers" userId="fe3832ff3b233e04" providerId="LiveId" clId="{598E6B06-0AE6-448D-B26B-4A2DBF2D5922}" dt="2019-10-07T10:29:00.494" v="1987"/>
          <ac:spMkLst>
            <pc:docMk/>
            <pc:sldMk cId="3491667514" sldId="268"/>
            <ac:spMk id="94" creationId="{862E170E-94B8-4CFA-9384-48A34AEBB464}"/>
          </ac:spMkLst>
        </pc:spChg>
        <pc:spChg chg="add del mod">
          <ac:chgData name="Paul Bloemers" userId="fe3832ff3b233e04" providerId="LiveId" clId="{598E6B06-0AE6-448D-B26B-4A2DBF2D5922}" dt="2019-10-07T10:29:00.494" v="1987"/>
          <ac:spMkLst>
            <pc:docMk/>
            <pc:sldMk cId="3491667514" sldId="268"/>
            <ac:spMk id="97" creationId="{86CC06D0-408A-4261-96C9-866F534877F0}"/>
          </ac:spMkLst>
        </pc:spChg>
        <pc:spChg chg="add del mod">
          <ac:chgData name="Paul Bloemers" userId="fe3832ff3b233e04" providerId="LiveId" clId="{598E6B06-0AE6-448D-B26B-4A2DBF2D5922}" dt="2019-10-07T10:29:00.494" v="1987"/>
          <ac:spMkLst>
            <pc:docMk/>
            <pc:sldMk cId="3491667514" sldId="268"/>
            <ac:spMk id="98" creationId="{F2CC574B-0CD5-4AEE-AE3B-79B832AD9AEB}"/>
          </ac:spMkLst>
        </pc:spChg>
        <pc:spChg chg="add mo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01" creationId="{0469B26E-D44D-47B2-8CC7-4BACA3842DD3}"/>
          </ac:spMkLst>
        </pc:spChg>
        <pc:spChg chg="add mo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02" creationId="{588FC218-5133-4819-94D7-19149C193756}"/>
          </ac:spMkLst>
        </pc:spChg>
        <pc:spChg chg="add del mod">
          <ac:chgData name="Paul Bloemers" userId="fe3832ff3b233e04" providerId="LiveId" clId="{598E6B06-0AE6-448D-B26B-4A2DBF2D5922}" dt="2019-10-07T10:42:45.224" v="2213" actId="478"/>
          <ac:spMkLst>
            <pc:docMk/>
            <pc:sldMk cId="3491667514" sldId="268"/>
            <ac:spMk id="103" creationId="{D8169129-F516-4283-B0C0-40BA0B979201}"/>
          </ac:spMkLst>
        </pc:spChg>
        <pc:spChg chg="add mo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04" creationId="{EFBD07EC-7005-4CCB-8AF8-8AA2002CE8F7}"/>
          </ac:spMkLst>
        </pc:spChg>
        <pc:spChg chg="add mo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05" creationId="{CC104F62-6A20-451C-99AB-C0EE1BEDCFC7}"/>
          </ac:spMkLst>
        </pc:spChg>
        <pc:spChg chg="add del mod">
          <ac:chgData name="Paul Bloemers" userId="fe3832ff3b233e04" providerId="LiveId" clId="{598E6B06-0AE6-448D-B26B-4A2DBF2D5922}" dt="2019-10-07T10:29:47.033" v="2000" actId="478"/>
          <ac:spMkLst>
            <pc:docMk/>
            <pc:sldMk cId="3491667514" sldId="268"/>
            <ac:spMk id="106" creationId="{34D9EA82-494E-4F8F-828E-55C01D399955}"/>
          </ac:spMkLst>
        </pc:spChg>
        <pc:spChg chg="add mo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07" creationId="{D6FFC26C-BDBD-45BC-92F6-923561E7EBA7}"/>
          </ac:spMkLst>
        </pc:spChg>
        <pc:spChg chg="add mo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08" creationId="{F0793A27-353C-4586-9F6F-CCDA2FF902EB}"/>
          </ac:spMkLst>
        </pc:spChg>
        <pc:spChg chg="add del mod">
          <ac:chgData name="Paul Bloemers" userId="fe3832ff3b233e04" providerId="LiveId" clId="{598E6B06-0AE6-448D-B26B-4A2DBF2D5922}" dt="2019-10-07T10:42:45.224" v="2213" actId="478"/>
          <ac:spMkLst>
            <pc:docMk/>
            <pc:sldMk cId="3491667514" sldId="268"/>
            <ac:spMk id="109" creationId="{FEC9B39C-B02B-454C-AF9B-43E9CFF1C10A}"/>
          </ac:spMkLst>
        </pc:spChg>
        <pc:spChg chg="add del mod">
          <ac:chgData name="Paul Bloemers" userId="fe3832ff3b233e04" providerId="LiveId" clId="{598E6B06-0AE6-448D-B26B-4A2DBF2D5922}" dt="2019-10-07T10:29:49.431" v="2001" actId="478"/>
          <ac:spMkLst>
            <pc:docMk/>
            <pc:sldMk cId="3491667514" sldId="268"/>
            <ac:spMk id="110" creationId="{5267AF62-B1A2-4BA6-A294-5BAF93CD232E}"/>
          </ac:spMkLst>
        </pc:spChg>
        <pc:spChg chg="add mo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11" creationId="{AA3B50C8-B380-44AE-9AA0-961CEC674520}"/>
          </ac:spMkLst>
        </pc:spChg>
        <pc:spChg chg="add mo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14" creationId="{84C7A6FC-2852-4704-8789-BC340AF965CF}"/>
          </ac:spMkLst>
        </pc:spChg>
        <pc:spChg chg="add mo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15" creationId="{0A2C986E-67FB-4D94-B254-016D46D01120}"/>
          </ac:spMkLst>
        </pc:spChg>
        <pc:spChg chg="add del mod">
          <ac:chgData name="Paul Bloemers" userId="fe3832ff3b233e04" providerId="LiveId" clId="{598E6B06-0AE6-448D-B26B-4A2DBF2D5922}" dt="2019-10-07T10:32:08.905" v="2060"/>
          <ac:spMkLst>
            <pc:docMk/>
            <pc:sldMk cId="3491667514" sldId="268"/>
            <ac:spMk id="118" creationId="{4F5C5E39-1F93-4F3B-80DD-1BA42CBF1F98}"/>
          </ac:spMkLst>
        </pc:spChg>
        <pc:spChg chg="add del mod">
          <ac:chgData name="Paul Bloemers" userId="fe3832ff3b233e04" providerId="LiveId" clId="{598E6B06-0AE6-448D-B26B-4A2DBF2D5922}" dt="2019-10-07T10:32:08.905" v="2060"/>
          <ac:spMkLst>
            <pc:docMk/>
            <pc:sldMk cId="3491667514" sldId="268"/>
            <ac:spMk id="119" creationId="{5D9425DD-8766-4732-9FAB-7011B4EE5E81}"/>
          </ac:spMkLst>
        </pc:spChg>
        <pc:spChg chg="add del mod">
          <ac:chgData name="Paul Bloemers" userId="fe3832ff3b233e04" providerId="LiveId" clId="{598E6B06-0AE6-448D-B26B-4A2DBF2D5922}" dt="2019-10-07T10:32:08.905" v="2060"/>
          <ac:spMkLst>
            <pc:docMk/>
            <pc:sldMk cId="3491667514" sldId="268"/>
            <ac:spMk id="120" creationId="{8C81AFF0-6B9A-47E8-9E41-9CAF2365123F}"/>
          </ac:spMkLst>
        </pc:spChg>
        <pc:spChg chg="add del mod">
          <ac:chgData name="Paul Bloemers" userId="fe3832ff3b233e04" providerId="LiveId" clId="{598E6B06-0AE6-448D-B26B-4A2DBF2D5922}" dt="2019-10-07T10:32:08.905" v="2060"/>
          <ac:spMkLst>
            <pc:docMk/>
            <pc:sldMk cId="3491667514" sldId="268"/>
            <ac:spMk id="121" creationId="{C4BD28F9-FFEB-4F09-812C-ADBF2817999E}"/>
          </ac:spMkLst>
        </pc:spChg>
        <pc:spChg chg="add del mod">
          <ac:chgData name="Paul Bloemers" userId="fe3832ff3b233e04" providerId="LiveId" clId="{598E6B06-0AE6-448D-B26B-4A2DBF2D5922}" dt="2019-10-07T10:32:08.905" v="2060"/>
          <ac:spMkLst>
            <pc:docMk/>
            <pc:sldMk cId="3491667514" sldId="268"/>
            <ac:spMk id="122" creationId="{3DC583D6-81F1-4C8B-AD4D-05FF4BAA6201}"/>
          </ac:spMkLst>
        </pc:spChg>
        <pc:spChg chg="add del mod">
          <ac:chgData name="Paul Bloemers" userId="fe3832ff3b233e04" providerId="LiveId" clId="{598E6B06-0AE6-448D-B26B-4A2DBF2D5922}" dt="2019-10-07T10:32:08.905" v="2060"/>
          <ac:spMkLst>
            <pc:docMk/>
            <pc:sldMk cId="3491667514" sldId="268"/>
            <ac:spMk id="123" creationId="{80A65848-CA2C-4697-989C-4ED66F21B549}"/>
          </ac:spMkLst>
        </pc:spChg>
        <pc:spChg chg="add del mod">
          <ac:chgData name="Paul Bloemers" userId="fe3832ff3b233e04" providerId="LiveId" clId="{598E6B06-0AE6-448D-B26B-4A2DBF2D5922}" dt="2019-10-07T10:32:08.905" v="2060"/>
          <ac:spMkLst>
            <pc:docMk/>
            <pc:sldMk cId="3491667514" sldId="268"/>
            <ac:spMk id="124" creationId="{D9E44324-95E1-46CE-A928-550B8394F0C8}"/>
          </ac:spMkLst>
        </pc:spChg>
        <pc:spChg chg="add del mod">
          <ac:chgData name="Paul Bloemers" userId="fe3832ff3b233e04" providerId="LiveId" clId="{598E6B06-0AE6-448D-B26B-4A2DBF2D5922}" dt="2019-10-07T10:32:08.905" v="2060"/>
          <ac:spMkLst>
            <pc:docMk/>
            <pc:sldMk cId="3491667514" sldId="268"/>
            <ac:spMk id="125" creationId="{6EB8A37D-A8FE-4796-BCFD-D6F2EC7A5CBD}"/>
          </ac:spMkLst>
        </pc:spChg>
        <pc:spChg chg="add del mod">
          <ac:chgData name="Paul Bloemers" userId="fe3832ff3b233e04" providerId="LiveId" clId="{598E6B06-0AE6-448D-B26B-4A2DBF2D5922}" dt="2019-10-07T10:32:08.905" v="2060"/>
          <ac:spMkLst>
            <pc:docMk/>
            <pc:sldMk cId="3491667514" sldId="268"/>
            <ac:spMk id="128" creationId="{A609AA0E-8F31-4801-A5C5-7AD2BA891CC0}"/>
          </ac:spMkLst>
        </pc:spChg>
        <pc:spChg chg="add del mod">
          <ac:chgData name="Paul Bloemers" userId="fe3832ff3b233e04" providerId="LiveId" clId="{598E6B06-0AE6-448D-B26B-4A2DBF2D5922}" dt="2019-10-07T10:32:08.905" v="2060"/>
          <ac:spMkLst>
            <pc:docMk/>
            <pc:sldMk cId="3491667514" sldId="268"/>
            <ac:spMk id="129" creationId="{2A994BF1-90EC-4EC1-95E5-2146CC9E239C}"/>
          </ac:spMkLst>
        </pc:spChg>
        <pc:spChg chg="add mo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32" creationId="{B3756BE0-6192-4D19-8776-7FDDD0F71D5B}"/>
          </ac:spMkLst>
        </pc:spChg>
        <pc:spChg chg="add mo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33" creationId="{389B519B-2902-49EA-A7BA-321BB02B0A25}"/>
          </ac:spMkLst>
        </pc:spChg>
        <pc:spChg chg="add del mod">
          <ac:chgData name="Paul Bloemers" userId="fe3832ff3b233e04" providerId="LiveId" clId="{598E6B06-0AE6-448D-B26B-4A2DBF2D5922}" dt="2019-10-07T10:54:30.295" v="2449" actId="478"/>
          <ac:spMkLst>
            <pc:docMk/>
            <pc:sldMk cId="3491667514" sldId="268"/>
            <ac:spMk id="134" creationId="{792D1742-E3B1-48AC-B139-CD68F58ACBCD}"/>
          </ac:spMkLst>
        </pc:spChg>
        <pc:spChg chg="add mo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35" creationId="{C1C5DE5A-4E1F-4AB7-8FC5-44B56B0FAFD9}"/>
          </ac:spMkLst>
        </pc:spChg>
        <pc:spChg chg="add mo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36" creationId="{DFF306DF-9BEB-43CF-87C2-10E9F07C8907}"/>
          </ac:spMkLst>
        </pc:spChg>
        <pc:spChg chg="add mo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37" creationId="{DCDAB93C-B622-4046-91E6-7B0B57AB6563}"/>
          </ac:spMkLst>
        </pc:spChg>
        <pc:spChg chg="add mo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38" creationId="{BEB1C807-9C35-46AC-906B-0A423D1D0B20}"/>
          </ac:spMkLst>
        </pc:spChg>
        <pc:spChg chg="add del mod">
          <ac:chgData name="Paul Bloemers" userId="fe3832ff3b233e04" providerId="LiveId" clId="{598E6B06-0AE6-448D-B26B-4A2DBF2D5922}" dt="2019-10-07T10:54:30.295" v="2449" actId="478"/>
          <ac:spMkLst>
            <pc:docMk/>
            <pc:sldMk cId="3491667514" sldId="268"/>
            <ac:spMk id="139" creationId="{164AC0EF-17D7-44E9-B76F-E0FCC15C6EEC}"/>
          </ac:spMkLst>
        </pc:spChg>
        <pc:spChg chg="add mo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40" creationId="{9D38A578-EB1A-4897-86BA-55173FAC3DEB}"/>
          </ac:spMkLst>
        </pc:spChg>
        <pc:spChg chg="add mo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43" creationId="{06BAF4AD-07F7-47F8-9ACF-E31E6E0A80D3}"/>
          </ac:spMkLst>
        </pc:spChg>
        <pc:spChg chg="add mo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44" creationId="{06393713-D731-41D9-B036-E1C9F9292514}"/>
          </ac:spMkLst>
        </pc:spChg>
        <pc:spChg chg="add mod">
          <ac:chgData name="Paul Bloemers" userId="fe3832ff3b233e04" providerId="LiveId" clId="{598E6B06-0AE6-448D-B26B-4A2DBF2D5922}" dt="2019-10-08T09:39:19.114" v="4299" actId="1038"/>
          <ac:spMkLst>
            <pc:docMk/>
            <pc:sldMk cId="3491667514" sldId="268"/>
            <ac:spMk id="145" creationId="{154216E5-DAEF-4D7C-82AF-AFA108A00332}"/>
          </ac:spMkLst>
        </pc:spChg>
        <pc:spChg chg="add mod">
          <ac:chgData name="Paul Bloemers" userId="fe3832ff3b233e04" providerId="LiveId" clId="{598E6B06-0AE6-448D-B26B-4A2DBF2D5922}" dt="2019-10-08T09:39:19.114" v="4299" actId="1038"/>
          <ac:spMkLst>
            <pc:docMk/>
            <pc:sldMk cId="3491667514" sldId="268"/>
            <ac:spMk id="146" creationId="{09A9F717-25CD-4C3C-B21A-B2A6CE1D8D5F}"/>
          </ac:spMkLst>
        </pc:spChg>
        <pc:spChg chg="add">
          <ac:chgData name="Paul Bloemers" userId="fe3832ff3b233e04" providerId="LiveId" clId="{598E6B06-0AE6-448D-B26B-4A2DBF2D5922}" dt="2019-10-07T10:33:26.755" v="2078"/>
          <ac:spMkLst>
            <pc:docMk/>
            <pc:sldMk cId="3491667514" sldId="268"/>
            <ac:spMk id="147" creationId="{4222FF55-0FB0-4C95-A995-C1E80E0FEB65}"/>
          </ac:spMkLst>
        </pc:spChg>
        <pc:spChg chg="add mod">
          <ac:chgData name="Paul Bloemers" userId="fe3832ff3b233e04" providerId="LiveId" clId="{598E6B06-0AE6-448D-B26B-4A2DBF2D5922}" dt="2019-10-08T09:33:12.559" v="4253" actId="1036"/>
          <ac:spMkLst>
            <pc:docMk/>
            <pc:sldMk cId="3491667514" sldId="268"/>
            <ac:spMk id="148" creationId="{1B34180D-CDA8-4DF7-836B-CBCE457B6486}"/>
          </ac:spMkLst>
        </pc:spChg>
        <pc:spChg chg="add mod">
          <ac:chgData name="Paul Bloemers" userId="fe3832ff3b233e04" providerId="LiveId" clId="{598E6B06-0AE6-448D-B26B-4A2DBF2D5922}" dt="2019-10-08T09:33:12.559" v="4253" actId="1036"/>
          <ac:spMkLst>
            <pc:docMk/>
            <pc:sldMk cId="3491667514" sldId="268"/>
            <ac:spMk id="149" creationId="{FDB77225-5DDF-4CF6-A5F3-26E8F6BB8AFA}"/>
          </ac:spMkLst>
        </pc:spChg>
        <pc:spChg chg="add mod">
          <ac:chgData name="Paul Bloemers" userId="fe3832ff3b233e04" providerId="LiveId" clId="{598E6B06-0AE6-448D-B26B-4A2DBF2D5922}" dt="2019-10-08T09:30:08.011" v="4224" actId="1038"/>
          <ac:spMkLst>
            <pc:docMk/>
            <pc:sldMk cId="3491667514" sldId="268"/>
            <ac:spMk id="150" creationId="{45833E75-E506-49B9-B9FB-7D011B448DA2}"/>
          </ac:spMkLst>
        </pc:spChg>
        <pc:spChg chg="add mod">
          <ac:chgData name="Paul Bloemers" userId="fe3832ff3b233e04" providerId="LiveId" clId="{598E6B06-0AE6-448D-B26B-4A2DBF2D5922}" dt="2019-10-08T09:39:43.609" v="4302" actId="555"/>
          <ac:spMkLst>
            <pc:docMk/>
            <pc:sldMk cId="3491667514" sldId="268"/>
            <ac:spMk id="151" creationId="{F2BDAB9C-0BCA-4AEB-9958-EEDD5A13B14D}"/>
          </ac:spMkLst>
        </pc:spChg>
        <pc:spChg chg="add mod">
          <ac:chgData name="Paul Bloemers" userId="fe3832ff3b233e04" providerId="LiveId" clId="{598E6B06-0AE6-448D-B26B-4A2DBF2D5922}" dt="2019-10-08T09:42:32.931" v="4312" actId="1038"/>
          <ac:spMkLst>
            <pc:docMk/>
            <pc:sldMk cId="3491667514" sldId="268"/>
            <ac:spMk id="152" creationId="{33480D0D-FFAC-4307-B70B-794A8478D0FE}"/>
          </ac:spMkLst>
        </pc:spChg>
        <pc:spChg chg="add mod">
          <ac:chgData name="Paul Bloemers" userId="fe3832ff3b233e04" providerId="LiveId" clId="{598E6B06-0AE6-448D-B26B-4A2DBF2D5922}" dt="2019-10-08T09:43:10.015" v="4317" actId="1037"/>
          <ac:spMkLst>
            <pc:docMk/>
            <pc:sldMk cId="3491667514" sldId="268"/>
            <ac:spMk id="153" creationId="{ADD7C95C-DA99-4EA6-A3EA-B812FDFE36F6}"/>
          </ac:spMkLst>
        </pc:spChg>
        <pc:spChg chg="add del mod">
          <ac:chgData name="Paul Bloemers" userId="fe3832ff3b233e04" providerId="LiveId" clId="{598E6B06-0AE6-448D-B26B-4A2DBF2D5922}" dt="2019-10-07T10:41:08.815" v="2147" actId="478"/>
          <ac:spMkLst>
            <pc:docMk/>
            <pc:sldMk cId="3491667514" sldId="268"/>
            <ac:spMk id="154" creationId="{D6203B30-9422-4A4C-BA97-DC3F321AFD81}"/>
          </ac:spMkLst>
        </pc:spChg>
        <pc:spChg chg="add del mod">
          <ac:chgData name="Paul Bloemers" userId="fe3832ff3b233e04" providerId="LiveId" clId="{598E6B06-0AE6-448D-B26B-4A2DBF2D5922}" dt="2019-10-07T10:41:10.992" v="2148" actId="478"/>
          <ac:spMkLst>
            <pc:docMk/>
            <pc:sldMk cId="3491667514" sldId="268"/>
            <ac:spMk id="155" creationId="{953909DE-7B01-4D2E-A617-CF89BA11553B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156" creationId="{10D9E86B-F16F-441E-BF5A-F197F0476BB9}"/>
          </ac:spMkLst>
        </pc:spChg>
        <pc:spChg chg="add mod">
          <ac:chgData name="Paul Bloemers" userId="fe3832ff3b233e04" providerId="LiveId" clId="{598E6B06-0AE6-448D-B26B-4A2DBF2D5922}" dt="2019-10-07T11:04:46.682" v="2674" actId="553"/>
          <ac:spMkLst>
            <pc:docMk/>
            <pc:sldMk cId="3491667514" sldId="268"/>
            <ac:spMk id="157" creationId="{3AE2EB14-379A-49A5-8583-36DCFEA82D4A}"/>
          </ac:spMkLst>
        </pc:spChg>
        <pc:spChg chg="add mod">
          <ac:chgData name="Paul Bloemers" userId="fe3832ff3b233e04" providerId="LiveId" clId="{598E6B06-0AE6-448D-B26B-4A2DBF2D5922}" dt="2019-10-08T09:33:12.559" v="4253" actId="1036"/>
          <ac:spMkLst>
            <pc:docMk/>
            <pc:sldMk cId="3491667514" sldId="268"/>
            <ac:spMk id="158" creationId="{BDA700E7-37D1-4C5B-AED1-EFFA26E69A5D}"/>
          </ac:spMkLst>
        </pc:spChg>
        <pc:spChg chg="add mod">
          <ac:chgData name="Paul Bloemers" userId="fe3832ff3b233e04" providerId="LiveId" clId="{598E6B06-0AE6-448D-B26B-4A2DBF2D5922}" dt="2019-10-08T09:34:50.805" v="4265" actId="1036"/>
          <ac:spMkLst>
            <pc:docMk/>
            <pc:sldMk cId="3491667514" sldId="268"/>
            <ac:spMk id="159" creationId="{11EC1C5B-BE97-458D-B48D-90E1185AD864}"/>
          </ac:spMkLst>
        </pc:spChg>
        <pc:spChg chg="add mod">
          <ac:chgData name="Paul Bloemers" userId="fe3832ff3b233e04" providerId="LiveId" clId="{598E6B06-0AE6-448D-B26B-4A2DBF2D5922}" dt="2019-10-08T09:37:16.136" v="4285" actId="1036"/>
          <ac:spMkLst>
            <pc:docMk/>
            <pc:sldMk cId="3491667514" sldId="268"/>
            <ac:spMk id="160" creationId="{7530D95C-539F-473D-ACF2-76491A1E51DB}"/>
          </ac:spMkLst>
        </pc:spChg>
        <pc:spChg chg="add mod">
          <ac:chgData name="Paul Bloemers" userId="fe3832ff3b233e04" providerId="LiveId" clId="{598E6B06-0AE6-448D-B26B-4A2DBF2D5922}" dt="2019-10-07T11:06:07.986" v="2689" actId="554"/>
          <ac:spMkLst>
            <pc:docMk/>
            <pc:sldMk cId="3491667514" sldId="268"/>
            <ac:spMk id="161" creationId="{0DA0FD09-47C2-4897-92F8-110A8816B909}"/>
          </ac:spMkLst>
        </pc:spChg>
        <pc:spChg chg="add del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162" creationId="{5D4B7A15-1532-439B-818E-159F4F7AE33E}"/>
          </ac:spMkLst>
        </pc:spChg>
        <pc:spChg chg="add mod">
          <ac:chgData name="Paul Bloemers" userId="fe3832ff3b233e04" providerId="LiveId" clId="{598E6B06-0AE6-448D-B26B-4A2DBF2D5922}" dt="2019-10-07T11:06:07.986" v="2689" actId="554"/>
          <ac:spMkLst>
            <pc:docMk/>
            <pc:sldMk cId="3491667514" sldId="268"/>
            <ac:spMk id="163" creationId="{C1A3C8F4-0129-46A4-A6B2-3E1F52E6DE1E}"/>
          </ac:spMkLst>
        </pc:spChg>
        <pc:spChg chg="add mod">
          <ac:chgData name="Paul Bloemers" userId="fe3832ff3b233e04" providerId="LiveId" clId="{598E6B06-0AE6-448D-B26B-4A2DBF2D5922}" dt="2019-10-07T11:06:07.986" v="2689" actId="554"/>
          <ac:spMkLst>
            <pc:docMk/>
            <pc:sldMk cId="3491667514" sldId="268"/>
            <ac:spMk id="164" creationId="{20B8D696-18A8-4FCC-A6C0-451CCEF535F0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165" creationId="{138F9F56-7F3E-45FD-8B5D-710CBF58775E}"/>
          </ac:spMkLst>
        </pc:spChg>
        <pc:spChg chg="add mod">
          <ac:chgData name="Paul Bloemers" userId="fe3832ff3b233e04" providerId="LiveId" clId="{598E6B06-0AE6-448D-B26B-4A2DBF2D5922}" dt="2019-10-07T10:55:32.371" v="2468" actId="1036"/>
          <ac:spMkLst>
            <pc:docMk/>
            <pc:sldMk cId="3491667514" sldId="268"/>
            <ac:spMk id="166" creationId="{2B50620D-6695-49F7-B11F-C18E88658115}"/>
          </ac:spMkLst>
        </pc:spChg>
        <pc:spChg chg="add mod">
          <ac:chgData name="Paul Bloemers" userId="fe3832ff3b233e04" providerId="LiveId" clId="{598E6B06-0AE6-448D-B26B-4A2DBF2D5922}" dt="2019-10-07T10:58:12.534" v="2550" actId="20577"/>
          <ac:spMkLst>
            <pc:docMk/>
            <pc:sldMk cId="3491667514" sldId="268"/>
            <ac:spMk id="167" creationId="{886C4393-90C9-4EB5-9ACC-C48B7E9F2D4D}"/>
          </ac:spMkLst>
        </pc:spChg>
        <pc:spChg chg="add mod">
          <ac:chgData name="Paul Bloemers" userId="fe3832ff3b233e04" providerId="LiveId" clId="{598E6B06-0AE6-448D-B26B-4A2DBF2D5922}" dt="2019-10-07T10:58:21.541" v="2566" actId="20577"/>
          <ac:spMkLst>
            <pc:docMk/>
            <pc:sldMk cId="3491667514" sldId="268"/>
            <ac:spMk id="168" creationId="{F8E536DB-7007-4AF3-A568-6A9E2A9091A1}"/>
          </ac:spMkLst>
        </pc:spChg>
        <pc:spChg chg="add mod">
          <ac:chgData name="Paul Bloemers" userId="fe3832ff3b233e04" providerId="LiveId" clId="{598E6B06-0AE6-448D-B26B-4A2DBF2D5922}" dt="2019-10-07T10:58:31.507" v="2569" actId="553"/>
          <ac:spMkLst>
            <pc:docMk/>
            <pc:sldMk cId="3491667514" sldId="268"/>
            <ac:spMk id="169" creationId="{547B47E6-DDD1-4554-8255-65B35CB1F77E}"/>
          </ac:spMkLst>
        </pc:spChg>
        <pc:spChg chg="add mod">
          <ac:chgData name="Paul Bloemers" userId="fe3832ff3b233e04" providerId="LiveId" clId="{598E6B06-0AE6-448D-B26B-4A2DBF2D5922}" dt="2019-10-07T11:04:23.850" v="2668" actId="553"/>
          <ac:spMkLst>
            <pc:docMk/>
            <pc:sldMk cId="3491667514" sldId="268"/>
            <ac:spMk id="170" creationId="{AEDA967C-A7B1-48B1-B41B-BE4BBEFC26CE}"/>
          </ac:spMkLst>
        </pc:spChg>
        <pc:spChg chg="add mod">
          <ac:chgData name="Paul Bloemers" userId="fe3832ff3b233e04" providerId="LiveId" clId="{598E6B06-0AE6-448D-B26B-4A2DBF2D5922}" dt="2019-10-08T09:44:04.248" v="4329" actId="1036"/>
          <ac:spMkLst>
            <pc:docMk/>
            <pc:sldMk cId="3491667514" sldId="268"/>
            <ac:spMk id="171" creationId="{D0BAEB87-8DD7-407E-808F-64AA85617089}"/>
          </ac:spMkLst>
        </pc:spChg>
        <pc:spChg chg="add mod">
          <ac:chgData name="Paul Bloemers" userId="fe3832ff3b233e04" providerId="LiveId" clId="{598E6B06-0AE6-448D-B26B-4A2DBF2D5922}" dt="2019-10-08T09:44:04.248" v="4329" actId="1036"/>
          <ac:spMkLst>
            <pc:docMk/>
            <pc:sldMk cId="3491667514" sldId="268"/>
            <ac:spMk id="172" creationId="{8C83E31A-A347-4154-9109-CD17DA3BC75C}"/>
          </ac:spMkLst>
        </pc:spChg>
        <pc:spChg chg="add mod">
          <ac:chgData name="Paul Bloemers" userId="fe3832ff3b233e04" providerId="LiveId" clId="{598E6B06-0AE6-448D-B26B-4A2DBF2D5922}" dt="2019-10-08T09:46:45.151" v="4351" actId="1038"/>
          <ac:spMkLst>
            <pc:docMk/>
            <pc:sldMk cId="3491667514" sldId="268"/>
            <ac:spMk id="173" creationId="{EACBBF02-1403-43FC-9C7D-CB5D240417CC}"/>
          </ac:spMkLst>
        </pc:spChg>
        <pc:spChg chg="add mod ord">
          <ac:chgData name="Paul Bloemers" userId="fe3832ff3b233e04" providerId="LiveId" clId="{598E6B06-0AE6-448D-B26B-4A2DBF2D5922}" dt="2019-10-07T11:04:56.852" v="2675" actId="207"/>
          <ac:spMkLst>
            <pc:docMk/>
            <pc:sldMk cId="3491667514" sldId="268"/>
            <ac:spMk id="174" creationId="{AE8EFE2C-F912-4B05-8AC6-3E14653F674F}"/>
          </ac:spMkLst>
        </pc:spChg>
        <pc:spChg chg="add mod ord">
          <ac:chgData name="Paul Bloemers" userId="fe3832ff3b233e04" providerId="LiveId" clId="{598E6B06-0AE6-448D-B26B-4A2DBF2D5922}" dt="2019-10-07T11:05:21.887" v="2681" actId="1035"/>
          <ac:spMkLst>
            <pc:docMk/>
            <pc:sldMk cId="3491667514" sldId="268"/>
            <ac:spMk id="175" creationId="{E3FB4F1D-58F4-4F66-9652-266B637681E5}"/>
          </ac:spMkLst>
        </pc:spChg>
        <pc:spChg chg="add mod ord">
          <ac:chgData name="Paul Bloemers" userId="fe3832ff3b233e04" providerId="LiveId" clId="{598E6B06-0AE6-448D-B26B-4A2DBF2D5922}" dt="2019-10-07T11:05:15.614" v="2677" actId="1036"/>
          <ac:spMkLst>
            <pc:docMk/>
            <pc:sldMk cId="3491667514" sldId="268"/>
            <ac:spMk id="176" creationId="{5C2E2964-DD56-4BDA-B2DA-A743E2AFC7E6}"/>
          </ac:spMkLst>
        </pc:spChg>
        <pc:spChg chg="add mod ord">
          <ac:chgData name="Paul Bloemers" userId="fe3832ff3b233e04" providerId="LiveId" clId="{598E6B06-0AE6-448D-B26B-4A2DBF2D5922}" dt="2019-10-07T11:03:34.942" v="2643" actId="167"/>
          <ac:spMkLst>
            <pc:docMk/>
            <pc:sldMk cId="3491667514" sldId="268"/>
            <ac:spMk id="177" creationId="{429E66D7-2D5E-4107-8FCD-BA2291A820F3}"/>
          </ac:spMkLst>
        </pc:spChg>
        <pc:cxnChg chg="mod">
          <ac:chgData name="Paul Bloemers" userId="fe3832ff3b233e04" providerId="LiveId" clId="{598E6B06-0AE6-448D-B26B-4A2DBF2D5922}" dt="2019-10-08T09:44:54.272" v="4334" actId="692"/>
          <ac:cxnSpMkLst>
            <pc:docMk/>
            <pc:sldMk cId="3491667514" sldId="268"/>
            <ac:cxnSpMk id="33" creationId="{DC4B39EF-1E6D-4DEF-BCAB-F8EA7BAF83C4}"/>
          </ac:cxnSpMkLst>
        </pc:cxnChg>
        <pc:cxnChg chg="add mod">
          <ac:chgData name="Paul Bloemers" userId="fe3832ff3b233e04" providerId="LiveId" clId="{598E6B06-0AE6-448D-B26B-4A2DBF2D5922}" dt="2019-10-07T10:55:32.371" v="2468" actId="1036"/>
          <ac:cxnSpMkLst>
            <pc:docMk/>
            <pc:sldMk cId="3491667514" sldId="268"/>
            <ac:cxnSpMk id="36" creationId="{2D2C1022-7E8E-4D7B-9863-7C2B382FAEFD}"/>
          </ac:cxnSpMkLst>
        </pc:cxnChg>
        <pc:cxnChg chg="add mod">
          <ac:chgData name="Paul Bloemers" userId="fe3832ff3b233e04" providerId="LiveId" clId="{598E6B06-0AE6-448D-B26B-4A2DBF2D5922}" dt="2019-10-07T11:04:37.943" v="2673" actId="14100"/>
          <ac:cxnSpMkLst>
            <pc:docMk/>
            <pc:sldMk cId="3491667514" sldId="268"/>
            <ac:cxnSpMk id="37" creationId="{CA5109D7-3845-41CD-8A9A-5782CC6FB815}"/>
          </ac:cxnSpMkLst>
        </pc:cxnChg>
        <pc:cxnChg chg="add mod">
          <ac:chgData name="Paul Bloemers" userId="fe3832ff3b233e04" providerId="LiveId" clId="{598E6B06-0AE6-448D-B26B-4A2DBF2D5922}" dt="2019-10-07T10:55:32.371" v="2468" actId="1036"/>
          <ac:cxnSpMkLst>
            <pc:docMk/>
            <pc:sldMk cId="3491667514" sldId="268"/>
            <ac:cxnSpMk id="39" creationId="{5F691BD1-32F0-4DC8-A1EE-4675611F2091}"/>
          </ac:cxnSpMkLst>
        </pc:cxnChg>
        <pc:cxnChg chg="add mod">
          <ac:chgData name="Paul Bloemers" userId="fe3832ff3b233e04" providerId="LiveId" clId="{598E6B06-0AE6-448D-B26B-4A2DBF2D5922}" dt="2019-10-07T10:55:32.371" v="2468" actId="1036"/>
          <ac:cxnSpMkLst>
            <pc:docMk/>
            <pc:sldMk cId="3491667514" sldId="268"/>
            <ac:cxnSpMk id="40" creationId="{73F5472B-2665-4D1B-BA8F-368E9FDFEADC}"/>
          </ac:cxnSpMkLst>
        </pc:cxnChg>
        <pc:cxnChg chg="add mod">
          <ac:chgData name="Paul Bloemers" userId="fe3832ff3b233e04" providerId="LiveId" clId="{598E6B06-0AE6-448D-B26B-4A2DBF2D5922}" dt="2019-10-07T10:57:34.525" v="2521" actId="1035"/>
          <ac:cxnSpMkLst>
            <pc:docMk/>
            <pc:sldMk cId="3491667514" sldId="268"/>
            <ac:cxnSpMk id="42" creationId="{AD4A21F3-4DBE-448C-B2C2-1A36A6BC9D9F}"/>
          </ac:cxnSpMkLst>
        </pc:cxnChg>
        <pc:cxnChg chg="add mod">
          <ac:chgData name="Paul Bloemers" userId="fe3832ff3b233e04" providerId="LiveId" clId="{598E6B06-0AE6-448D-B26B-4A2DBF2D5922}" dt="2019-10-07T11:04:17.748" v="2667" actId="14100"/>
          <ac:cxnSpMkLst>
            <pc:docMk/>
            <pc:sldMk cId="3491667514" sldId="268"/>
            <ac:cxnSpMk id="43" creationId="{626D345A-173D-4EDA-A94F-2999ACE7E06D}"/>
          </ac:cxnSpMkLst>
        </pc:cxnChg>
        <pc:cxnChg chg="add mod">
          <ac:chgData name="Paul Bloemers" userId="fe3832ff3b233e04" providerId="LiveId" clId="{598E6B06-0AE6-448D-B26B-4A2DBF2D5922}" dt="2019-10-07T10:55:32.371" v="2468" actId="1036"/>
          <ac:cxnSpMkLst>
            <pc:docMk/>
            <pc:sldMk cId="3491667514" sldId="268"/>
            <ac:cxnSpMk id="71" creationId="{4513CE5F-BC8C-4E8E-88D6-D82B8A3340FE}"/>
          </ac:cxnSpMkLst>
        </pc:cxnChg>
        <pc:cxnChg chg="add mod">
          <ac:chgData name="Paul Bloemers" userId="fe3832ff3b233e04" providerId="LiveId" clId="{598E6B06-0AE6-448D-B26B-4A2DBF2D5922}" dt="2019-10-07T10:55:32.371" v="2468" actId="1036"/>
          <ac:cxnSpMkLst>
            <pc:docMk/>
            <pc:sldMk cId="3491667514" sldId="268"/>
            <ac:cxnSpMk id="72" creationId="{027F253F-2ADD-460A-B3AC-6104AF634918}"/>
          </ac:cxnSpMkLst>
        </pc:cxnChg>
        <pc:cxnChg chg="add mod">
          <ac:chgData name="Paul Bloemers" userId="fe3832ff3b233e04" providerId="LiveId" clId="{598E6B06-0AE6-448D-B26B-4A2DBF2D5922}" dt="2019-10-07T10:55:32.371" v="2468" actId="1036"/>
          <ac:cxnSpMkLst>
            <pc:docMk/>
            <pc:sldMk cId="3491667514" sldId="268"/>
            <ac:cxnSpMk id="73" creationId="{B5BA479E-35E4-42D7-9276-FBF25C14042A}"/>
          </ac:cxnSpMkLst>
        </pc:cxnChg>
        <pc:cxnChg chg="add mod">
          <ac:chgData name="Paul Bloemers" userId="fe3832ff3b233e04" providerId="LiveId" clId="{598E6B06-0AE6-448D-B26B-4A2DBF2D5922}" dt="2019-10-07T10:55:32.371" v="2468" actId="1036"/>
          <ac:cxnSpMkLst>
            <pc:docMk/>
            <pc:sldMk cId="3491667514" sldId="268"/>
            <ac:cxnSpMk id="74" creationId="{8914705D-5506-4C88-B751-6E96456F33F2}"/>
          </ac:cxnSpMkLst>
        </pc:cxnChg>
        <pc:cxnChg chg="add mod">
          <ac:chgData name="Paul Bloemers" userId="fe3832ff3b233e04" providerId="LiveId" clId="{598E6B06-0AE6-448D-B26B-4A2DBF2D5922}" dt="2019-10-07T10:57:50.088" v="2532" actId="1035"/>
          <ac:cxnSpMkLst>
            <pc:docMk/>
            <pc:sldMk cId="3491667514" sldId="268"/>
            <ac:cxnSpMk id="75" creationId="{FF2BAB83-03F7-406E-A8FB-C2DA21B66B8F}"/>
          </ac:cxnSpMkLst>
        </pc:cxnChg>
        <pc:cxnChg chg="add mod">
          <ac:chgData name="Paul Bloemers" userId="fe3832ff3b233e04" providerId="LiveId" clId="{598E6B06-0AE6-448D-B26B-4A2DBF2D5922}" dt="2019-10-07T10:57:50.088" v="2532" actId="1035"/>
          <ac:cxnSpMkLst>
            <pc:docMk/>
            <pc:sldMk cId="3491667514" sldId="268"/>
            <ac:cxnSpMk id="76" creationId="{25008F33-AB6A-4546-B9EA-0C36D1E42B9D}"/>
          </ac:cxnSpMkLst>
        </pc:cxnChg>
        <pc:cxnChg chg="add del mod">
          <ac:chgData name="Paul Bloemers" userId="fe3832ff3b233e04" providerId="LiveId" clId="{598E6B06-0AE6-448D-B26B-4A2DBF2D5922}" dt="2019-10-07T10:29:00.494" v="1987"/>
          <ac:cxnSpMkLst>
            <pc:docMk/>
            <pc:sldMk cId="3491667514" sldId="268"/>
            <ac:cxnSpMk id="83" creationId="{8D91CF43-D2DB-464A-97DC-54D0313C52CB}"/>
          </ac:cxnSpMkLst>
        </pc:cxnChg>
        <pc:cxnChg chg="add del mod">
          <ac:chgData name="Paul Bloemers" userId="fe3832ff3b233e04" providerId="LiveId" clId="{598E6B06-0AE6-448D-B26B-4A2DBF2D5922}" dt="2019-10-07T10:29:00.494" v="1987"/>
          <ac:cxnSpMkLst>
            <pc:docMk/>
            <pc:sldMk cId="3491667514" sldId="268"/>
            <ac:cxnSpMk id="84" creationId="{88006ED6-CB7C-48F5-AACF-031AAD5B98CA}"/>
          </ac:cxnSpMkLst>
        </pc:cxnChg>
        <pc:cxnChg chg="add del mod">
          <ac:chgData name="Paul Bloemers" userId="fe3832ff3b233e04" providerId="LiveId" clId="{598E6B06-0AE6-448D-B26B-4A2DBF2D5922}" dt="2019-10-07T10:29:00.494" v="1987"/>
          <ac:cxnSpMkLst>
            <pc:docMk/>
            <pc:sldMk cId="3491667514" sldId="268"/>
            <ac:cxnSpMk id="95" creationId="{A6F3596A-F6C6-4AB0-9887-02FBCC399451}"/>
          </ac:cxnSpMkLst>
        </pc:cxnChg>
        <pc:cxnChg chg="add del mod">
          <ac:chgData name="Paul Bloemers" userId="fe3832ff3b233e04" providerId="LiveId" clId="{598E6B06-0AE6-448D-B26B-4A2DBF2D5922}" dt="2019-10-07T10:29:00.494" v="1987"/>
          <ac:cxnSpMkLst>
            <pc:docMk/>
            <pc:sldMk cId="3491667514" sldId="268"/>
            <ac:cxnSpMk id="96" creationId="{5D6E1F2E-0B9E-4E2B-B3DC-CC6FD6B1B1C2}"/>
          </ac:cxnSpMkLst>
        </pc:cxnChg>
        <pc:cxnChg chg="add mod">
          <ac:chgData name="Paul Bloemers" userId="fe3832ff3b233e04" providerId="LiveId" clId="{598E6B06-0AE6-448D-B26B-4A2DBF2D5922}" dt="2019-10-07T11:05:15.614" v="2677" actId="1036"/>
          <ac:cxnSpMkLst>
            <pc:docMk/>
            <pc:sldMk cId="3491667514" sldId="268"/>
            <ac:cxnSpMk id="99" creationId="{604FE7D3-33B9-4274-B085-F284A4241A48}"/>
          </ac:cxnSpMkLst>
        </pc:cxnChg>
        <pc:cxnChg chg="add mod">
          <ac:chgData name="Paul Bloemers" userId="fe3832ff3b233e04" providerId="LiveId" clId="{598E6B06-0AE6-448D-B26B-4A2DBF2D5922}" dt="2019-10-07T11:05:15.614" v="2677" actId="1036"/>
          <ac:cxnSpMkLst>
            <pc:docMk/>
            <pc:sldMk cId="3491667514" sldId="268"/>
            <ac:cxnSpMk id="100" creationId="{D0F9803C-CFEF-43B7-8466-5295AD425351}"/>
          </ac:cxnSpMkLst>
        </pc:cxnChg>
        <pc:cxnChg chg="add mod">
          <ac:chgData name="Paul Bloemers" userId="fe3832ff3b233e04" providerId="LiveId" clId="{598E6B06-0AE6-448D-B26B-4A2DBF2D5922}" dt="2019-10-07T11:05:15.614" v="2677" actId="1036"/>
          <ac:cxnSpMkLst>
            <pc:docMk/>
            <pc:sldMk cId="3491667514" sldId="268"/>
            <ac:cxnSpMk id="112" creationId="{64EA1917-743B-4204-B5DB-EE4EA017E364}"/>
          </ac:cxnSpMkLst>
        </pc:cxnChg>
        <pc:cxnChg chg="add mod">
          <ac:chgData name="Paul Bloemers" userId="fe3832ff3b233e04" providerId="LiveId" clId="{598E6B06-0AE6-448D-B26B-4A2DBF2D5922}" dt="2019-10-07T11:05:15.614" v="2677" actId="1036"/>
          <ac:cxnSpMkLst>
            <pc:docMk/>
            <pc:sldMk cId="3491667514" sldId="268"/>
            <ac:cxnSpMk id="113" creationId="{EAE2377D-160D-44EE-B551-9E803FA22E37}"/>
          </ac:cxnSpMkLst>
        </pc:cxnChg>
        <pc:cxnChg chg="add del mod">
          <ac:chgData name="Paul Bloemers" userId="fe3832ff3b233e04" providerId="LiveId" clId="{598E6B06-0AE6-448D-B26B-4A2DBF2D5922}" dt="2019-10-07T10:32:08.905" v="2060"/>
          <ac:cxnSpMkLst>
            <pc:docMk/>
            <pc:sldMk cId="3491667514" sldId="268"/>
            <ac:cxnSpMk id="116" creationId="{CD7EF617-F529-4EAC-9DDA-54DDE40FA621}"/>
          </ac:cxnSpMkLst>
        </pc:cxnChg>
        <pc:cxnChg chg="add del mod">
          <ac:chgData name="Paul Bloemers" userId="fe3832ff3b233e04" providerId="LiveId" clId="{598E6B06-0AE6-448D-B26B-4A2DBF2D5922}" dt="2019-10-07T10:32:08.905" v="2060"/>
          <ac:cxnSpMkLst>
            <pc:docMk/>
            <pc:sldMk cId="3491667514" sldId="268"/>
            <ac:cxnSpMk id="117" creationId="{72613298-72F6-417D-94D5-20FE4D9A5ACB}"/>
          </ac:cxnSpMkLst>
        </pc:cxnChg>
        <pc:cxnChg chg="add del mod">
          <ac:chgData name="Paul Bloemers" userId="fe3832ff3b233e04" providerId="LiveId" clId="{598E6B06-0AE6-448D-B26B-4A2DBF2D5922}" dt="2019-10-07T10:32:08.905" v="2060"/>
          <ac:cxnSpMkLst>
            <pc:docMk/>
            <pc:sldMk cId="3491667514" sldId="268"/>
            <ac:cxnSpMk id="126" creationId="{3001CAEC-B210-4906-AFCB-DA121EA7D996}"/>
          </ac:cxnSpMkLst>
        </pc:cxnChg>
        <pc:cxnChg chg="add del mod">
          <ac:chgData name="Paul Bloemers" userId="fe3832ff3b233e04" providerId="LiveId" clId="{598E6B06-0AE6-448D-B26B-4A2DBF2D5922}" dt="2019-10-07T10:32:08.905" v="2060"/>
          <ac:cxnSpMkLst>
            <pc:docMk/>
            <pc:sldMk cId="3491667514" sldId="268"/>
            <ac:cxnSpMk id="127" creationId="{5F7AA9EC-C12E-40A4-823B-005C2F5BFA37}"/>
          </ac:cxnSpMkLst>
        </pc:cxnChg>
        <pc:cxnChg chg="add mod">
          <ac:chgData name="Paul Bloemers" userId="fe3832ff3b233e04" providerId="LiveId" clId="{598E6B06-0AE6-448D-B26B-4A2DBF2D5922}" dt="2019-10-07T11:05:15.614" v="2677" actId="1036"/>
          <ac:cxnSpMkLst>
            <pc:docMk/>
            <pc:sldMk cId="3491667514" sldId="268"/>
            <ac:cxnSpMk id="130" creationId="{A7BF38B0-C6C1-4DB2-A319-C3FCE519059D}"/>
          </ac:cxnSpMkLst>
        </pc:cxnChg>
        <pc:cxnChg chg="add mod">
          <ac:chgData name="Paul Bloemers" userId="fe3832ff3b233e04" providerId="LiveId" clId="{598E6B06-0AE6-448D-B26B-4A2DBF2D5922}" dt="2019-10-07T11:05:15.614" v="2677" actId="1036"/>
          <ac:cxnSpMkLst>
            <pc:docMk/>
            <pc:sldMk cId="3491667514" sldId="268"/>
            <ac:cxnSpMk id="131" creationId="{955812C1-62E5-42FE-AB8B-4100D877E889}"/>
          </ac:cxnSpMkLst>
        </pc:cxnChg>
        <pc:cxnChg chg="add mod">
          <ac:chgData name="Paul Bloemers" userId="fe3832ff3b233e04" providerId="LiveId" clId="{598E6B06-0AE6-448D-B26B-4A2DBF2D5922}" dt="2019-10-07T11:05:15.614" v="2677" actId="1036"/>
          <ac:cxnSpMkLst>
            <pc:docMk/>
            <pc:sldMk cId="3491667514" sldId="268"/>
            <ac:cxnSpMk id="141" creationId="{4C688F0B-0EC0-4975-B6E2-409AE9E13172}"/>
          </ac:cxnSpMkLst>
        </pc:cxnChg>
        <pc:cxnChg chg="add mod">
          <ac:chgData name="Paul Bloemers" userId="fe3832ff3b233e04" providerId="LiveId" clId="{598E6B06-0AE6-448D-B26B-4A2DBF2D5922}" dt="2019-10-07T11:05:15.614" v="2677" actId="1036"/>
          <ac:cxnSpMkLst>
            <pc:docMk/>
            <pc:sldMk cId="3491667514" sldId="268"/>
            <ac:cxnSpMk id="142" creationId="{8EE6C685-B163-4860-9B39-7DCEF43DBEE9}"/>
          </ac:cxnSpMkLst>
        </pc:cxnChg>
        <pc:cxnChg chg="add mod">
          <ac:chgData name="Paul Bloemers" userId="fe3832ff3b233e04" providerId="LiveId" clId="{598E6B06-0AE6-448D-B26B-4A2DBF2D5922}" dt="2019-10-08T09:35:59.471" v="4275" actId="1076"/>
          <ac:cxnSpMkLst>
            <pc:docMk/>
            <pc:sldMk cId="3491667514" sldId="268"/>
            <ac:cxnSpMk id="178" creationId="{ED21F260-D31E-4D2F-BD22-C09944C52A00}"/>
          </ac:cxnSpMkLst>
        </pc:cxnChg>
        <pc:cxnChg chg="add mod">
          <ac:chgData name="Paul Bloemers" userId="fe3832ff3b233e04" providerId="LiveId" clId="{598E6B06-0AE6-448D-B26B-4A2DBF2D5922}" dt="2019-10-08T09:47:16.527" v="4355" actId="1076"/>
          <ac:cxnSpMkLst>
            <pc:docMk/>
            <pc:sldMk cId="3491667514" sldId="268"/>
            <ac:cxnSpMk id="179" creationId="{B3192F40-5A9D-443A-8DF4-FCFCF334692B}"/>
          </ac:cxnSpMkLst>
        </pc:cxnChg>
      </pc:sldChg>
      <pc:sldChg chg="addSp delSp modSp add modAnim">
        <pc:chgData name="Paul Bloemers" userId="fe3832ff3b233e04" providerId="LiveId" clId="{598E6B06-0AE6-448D-B26B-4A2DBF2D5922}" dt="2019-10-08T10:05:47.253" v="4419" actId="692"/>
        <pc:sldMkLst>
          <pc:docMk/>
          <pc:sldMk cId="3595194575" sldId="269"/>
        </pc:sldMkLst>
        <pc:spChg chg="mod">
          <ac:chgData name="Paul Bloemers" userId="fe3832ff3b233e04" providerId="LiveId" clId="{598E6B06-0AE6-448D-B26B-4A2DBF2D5922}" dt="2019-10-07T11:09:47.180" v="2720" actId="20577"/>
          <ac:spMkLst>
            <pc:docMk/>
            <pc:sldMk cId="3595194575" sldId="269"/>
            <ac:spMk id="2" creationId="{07BF9679-8042-4FB2-87BD-E4F0A0F07BC1}"/>
          </ac:spMkLst>
        </pc:spChg>
        <pc:spChg chg="add mod ord">
          <ac:chgData name="Paul Bloemers" userId="fe3832ff3b233e04" providerId="LiveId" clId="{598E6B06-0AE6-448D-B26B-4A2DBF2D5922}" dt="2019-10-07T11:14:23.136" v="2818" actId="1076"/>
          <ac:spMkLst>
            <pc:docMk/>
            <pc:sldMk cId="3595194575" sldId="269"/>
            <ac:spMk id="3" creationId="{86626978-BAC8-43C6-8D05-82CA48139477}"/>
          </ac:spMkLst>
        </pc:spChg>
        <pc:spChg chg="add del mod">
          <ac:chgData name="Paul Bloemers" userId="fe3832ff3b233e04" providerId="LiveId" clId="{598E6B06-0AE6-448D-B26B-4A2DBF2D5922}" dt="2019-10-07T11:11:35.662" v="2738" actId="478"/>
          <ac:spMkLst>
            <pc:docMk/>
            <pc:sldMk cId="3595194575" sldId="269"/>
            <ac:spMk id="11" creationId="{6FEFA068-6546-4984-8DF4-F1B2DA243A0D}"/>
          </ac:spMkLst>
        </pc:spChg>
        <pc:spChg chg="add del mod">
          <ac:chgData name="Paul Bloemers" userId="fe3832ff3b233e04" providerId="LiveId" clId="{598E6B06-0AE6-448D-B26B-4A2DBF2D5922}" dt="2019-10-07T11:11:25.884" v="2736" actId="164"/>
          <ac:spMkLst>
            <pc:docMk/>
            <pc:sldMk cId="3595194575" sldId="269"/>
            <ac:spMk id="12" creationId="{9166847D-BA56-40FD-A523-1785505E2CB9}"/>
          </ac:spMkLst>
        </pc:spChg>
        <pc:spChg chg="add mod">
          <ac:chgData name="Paul Bloemers" userId="fe3832ff3b233e04" providerId="LiveId" clId="{598E6B06-0AE6-448D-B26B-4A2DBF2D5922}" dt="2019-10-07T11:19:35.676" v="2969" actId="13926"/>
          <ac:spMkLst>
            <pc:docMk/>
            <pc:sldMk cId="3595194575" sldId="269"/>
            <ac:spMk id="13" creationId="{F6F2A3DE-46B7-440D-B176-BCEB5DF110DE}"/>
          </ac:spMkLst>
        </pc:spChg>
        <pc:spChg chg="del">
          <ac:chgData name="Paul Bloemers" userId="fe3832ff3b233e04" providerId="LiveId" clId="{598E6B06-0AE6-448D-B26B-4A2DBF2D5922}" dt="2019-10-07T11:10:02.669" v="2721" actId="478"/>
          <ac:spMkLst>
            <pc:docMk/>
            <pc:sldMk cId="3595194575" sldId="269"/>
            <ac:spMk id="35" creationId="{9FE1491D-825F-4670-B3BF-8312D05552A8}"/>
          </ac:spMkLst>
        </pc:spChg>
        <pc:spChg chg="add del mod">
          <ac:chgData name="Paul Bloemers" userId="fe3832ff3b233e04" providerId="LiveId" clId="{598E6B06-0AE6-448D-B26B-4A2DBF2D5922}" dt="2019-10-07T11:11:25.884" v="2736" actId="164"/>
          <ac:spMkLst>
            <pc:docMk/>
            <pc:sldMk cId="3595194575" sldId="269"/>
            <ac:spMk id="38" creationId="{41D6A9BF-176C-4C08-9797-AD04E35528EC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41" creationId="{6DF872F5-62CF-43B9-88CC-6594387CF652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44" creationId="{8D98E64D-F65C-4DDA-972D-991776F913A1}"/>
          </ac:spMkLst>
        </pc:spChg>
        <pc:spChg chg="add del mod">
          <ac:chgData name="Paul Bloemers" userId="fe3832ff3b233e04" providerId="LiveId" clId="{598E6B06-0AE6-448D-B26B-4A2DBF2D5922}" dt="2019-10-07T11:11:25.884" v="2736" actId="164"/>
          <ac:spMkLst>
            <pc:docMk/>
            <pc:sldMk cId="3595194575" sldId="269"/>
            <ac:spMk id="45" creationId="{4F35AE29-ABF4-4E06-9118-96A4290352BF}"/>
          </ac:spMkLst>
        </pc:spChg>
        <pc:spChg chg="add del mod">
          <ac:chgData name="Paul Bloemers" userId="fe3832ff3b233e04" providerId="LiveId" clId="{598E6B06-0AE6-448D-B26B-4A2DBF2D5922}" dt="2019-10-07T11:11:25.884" v="2736" actId="164"/>
          <ac:spMkLst>
            <pc:docMk/>
            <pc:sldMk cId="3595194575" sldId="269"/>
            <ac:spMk id="46" creationId="{FDD0E9CE-58EF-4538-9A96-4B5FD09A28D3}"/>
          </ac:spMkLst>
        </pc:spChg>
        <pc:spChg chg="add del mod">
          <ac:chgData name="Paul Bloemers" userId="fe3832ff3b233e04" providerId="LiveId" clId="{598E6B06-0AE6-448D-B26B-4A2DBF2D5922}" dt="2019-10-07T11:11:25.884" v="2736" actId="164"/>
          <ac:spMkLst>
            <pc:docMk/>
            <pc:sldMk cId="3595194575" sldId="269"/>
            <ac:spMk id="47" creationId="{6E48B48C-8795-474B-A539-89582C40E093}"/>
          </ac:spMkLst>
        </pc:spChg>
        <pc:spChg chg="add del mod">
          <ac:chgData name="Paul Bloemers" userId="fe3832ff3b233e04" providerId="LiveId" clId="{598E6B06-0AE6-448D-B26B-4A2DBF2D5922}" dt="2019-10-07T11:11:25.884" v="2736" actId="164"/>
          <ac:spMkLst>
            <pc:docMk/>
            <pc:sldMk cId="3595194575" sldId="269"/>
            <ac:spMk id="48" creationId="{907ED2ED-7E90-4056-993E-DF948CF2FFF4}"/>
          </ac:spMkLst>
        </pc:spChg>
        <pc:spChg chg="add del mod">
          <ac:chgData name="Paul Bloemers" userId="fe3832ff3b233e04" providerId="LiveId" clId="{598E6B06-0AE6-448D-B26B-4A2DBF2D5922}" dt="2019-10-07T11:11:25.884" v="2736" actId="164"/>
          <ac:spMkLst>
            <pc:docMk/>
            <pc:sldMk cId="3595194575" sldId="269"/>
            <ac:spMk id="49" creationId="{DB02CEFC-E0B7-4D05-A303-BE147FDCBBFE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50" creationId="{82779000-692C-4ED2-A32E-3EF735E7D53C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51" creationId="{D7D71804-098B-4185-9CE7-A808CE4729B1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52" creationId="{1BCFB03F-3E77-4C71-A86D-B08115B9D988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53" creationId="{8C45BF71-1446-4953-949A-00DDA6C00F6F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54" creationId="{3A631DE5-DABC-4D14-B565-124A354674A3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55" creationId="{0F7EAA82-9175-404B-8C05-9704CAB8C4B8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56" creationId="{D3E1F15D-3BE6-41D4-BF2A-3711440D3CB0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57" creationId="{EABCA01C-78C4-4149-8733-5A6D64F5257D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58" creationId="{BEF9387A-C07C-42E2-BECB-30D357F8D519}"/>
          </ac:spMkLst>
        </pc:spChg>
        <pc:spChg chg="add del mod">
          <ac:chgData name="Paul Bloemers" userId="fe3832ff3b233e04" providerId="LiveId" clId="{598E6B06-0AE6-448D-B26B-4A2DBF2D5922}" dt="2019-10-07T11:11:25.884" v="2736" actId="164"/>
          <ac:spMkLst>
            <pc:docMk/>
            <pc:sldMk cId="3595194575" sldId="269"/>
            <ac:spMk id="59" creationId="{2697A289-57D2-4196-92DE-93AD77512018}"/>
          </ac:spMkLst>
        </pc:spChg>
        <pc:spChg chg="add del mod">
          <ac:chgData name="Paul Bloemers" userId="fe3832ff3b233e04" providerId="LiveId" clId="{598E6B06-0AE6-448D-B26B-4A2DBF2D5922}" dt="2019-10-07T11:11:25.884" v="2736" actId="164"/>
          <ac:spMkLst>
            <pc:docMk/>
            <pc:sldMk cId="3595194575" sldId="269"/>
            <ac:spMk id="60" creationId="{1E953F23-E6D6-4843-BD99-50C7510F5B22}"/>
          </ac:spMkLst>
        </pc:spChg>
        <pc:spChg chg="add del mod">
          <ac:chgData name="Paul Bloemers" userId="fe3832ff3b233e04" providerId="LiveId" clId="{598E6B06-0AE6-448D-B26B-4A2DBF2D5922}" dt="2019-10-07T11:11:25.884" v="2736" actId="164"/>
          <ac:spMkLst>
            <pc:docMk/>
            <pc:sldMk cId="3595194575" sldId="269"/>
            <ac:spMk id="61" creationId="{01DA57A5-FB9D-4AC6-A0EB-846A18563E46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62" creationId="{025F7387-FF97-4208-8EEB-11433B534806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63" creationId="{061C0C6E-CAC0-4AE8-8821-A11CBB45B80D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64" creationId="{3C1C929D-969D-4282-902C-2D6B42102692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65" creationId="{D28378B8-8035-49E2-A75F-93CB7AFDDC89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66" creationId="{46D85845-9D8D-40CF-A254-4E5D44BDA879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67" creationId="{04B36142-4257-410D-81C3-0C0B54CF97E9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68" creationId="{762AEFFC-0DF0-4BF5-8C65-B96FA1AC928F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69" creationId="{6DFAD549-DFB2-4930-AD7F-0C3445B4DBBE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70" creationId="{347426C8-8423-464D-A575-5D4F242EAF62}"/>
          </ac:spMkLst>
        </pc:spChg>
        <pc:spChg chg="add del mod">
          <ac:chgData name="Paul Bloemers" userId="fe3832ff3b233e04" providerId="LiveId" clId="{598E6B06-0AE6-448D-B26B-4A2DBF2D5922}" dt="2019-10-07T11:11:25.884" v="2736" actId="164"/>
          <ac:spMkLst>
            <pc:docMk/>
            <pc:sldMk cId="3595194575" sldId="269"/>
            <ac:spMk id="77" creationId="{48F584A9-B8CB-42D4-93F5-DC7C5A6B136D}"/>
          </ac:spMkLst>
        </pc:spChg>
        <pc:spChg chg="add del mod">
          <ac:chgData name="Paul Bloemers" userId="fe3832ff3b233e04" providerId="LiveId" clId="{598E6B06-0AE6-448D-B26B-4A2DBF2D5922}" dt="2019-10-07T11:11:25.884" v="2736" actId="164"/>
          <ac:spMkLst>
            <pc:docMk/>
            <pc:sldMk cId="3595194575" sldId="269"/>
            <ac:spMk id="78" creationId="{D617A0F8-69BC-4594-8638-E86AD30D57C9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79" creationId="{075C810C-82E2-4A34-82A9-14AB851D586C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80" creationId="{010E1397-EEA7-400B-AE32-8E01BDCD1121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81" creationId="{B98AF3D8-85A6-463E-B434-8E67BCF9BDD7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82" creationId="{6585EBA9-A2B6-4D8F-9D39-AC7198321988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01" creationId="{0469B26E-D44D-47B2-8CC7-4BACA3842DD3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02" creationId="{588FC218-5133-4819-94D7-19149C193756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04" creationId="{EFBD07EC-7005-4CCB-8AF8-8AA2002CE8F7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05" creationId="{CC104F62-6A20-451C-99AB-C0EE1BEDCFC7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07" creationId="{D6FFC26C-BDBD-45BC-92F6-923561E7EBA7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08" creationId="{F0793A27-353C-4586-9F6F-CCDA2FF902EB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11" creationId="{AA3B50C8-B380-44AE-9AA0-961CEC674520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14" creationId="{84C7A6FC-2852-4704-8789-BC340AF965CF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15" creationId="{0A2C986E-67FB-4D94-B254-016D46D01120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32" creationId="{B3756BE0-6192-4D19-8776-7FDDD0F71D5B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33" creationId="{389B519B-2902-49EA-A7BA-321BB02B0A25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35" creationId="{C1C5DE5A-4E1F-4AB7-8FC5-44B56B0FAFD9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36" creationId="{DFF306DF-9BEB-43CF-87C2-10E9F07C8907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37" creationId="{DCDAB93C-B622-4046-91E6-7B0B57AB6563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38" creationId="{BEB1C807-9C35-46AC-906B-0A423D1D0B20}"/>
          </ac:spMkLst>
        </pc:spChg>
        <pc:spChg chg="add del mod">
          <ac:chgData name="Paul Bloemers" userId="fe3832ff3b233e04" providerId="LiveId" clId="{598E6B06-0AE6-448D-B26B-4A2DBF2D5922}" dt="2019-10-07T11:14:40.119" v="2821"/>
          <ac:spMkLst>
            <pc:docMk/>
            <pc:sldMk cId="3595194575" sldId="269"/>
            <ac:spMk id="139" creationId="{6B51652C-707D-422A-8D1C-54691D6F7B24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40" creationId="{9D38A578-EB1A-4897-86BA-55173FAC3DEB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43" creationId="{06BAF4AD-07F7-47F8-9ACF-E31E6E0A80D3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44" creationId="{06393713-D731-41D9-B036-E1C9F9292514}"/>
          </ac:spMkLst>
        </pc:spChg>
        <pc:spChg chg="del">
          <ac:chgData name="Paul Bloemers" userId="fe3832ff3b233e04" providerId="LiveId" clId="{598E6B06-0AE6-448D-B26B-4A2DBF2D5922}" dt="2019-10-07T11:12:44.974" v="2793" actId="478"/>
          <ac:spMkLst>
            <pc:docMk/>
            <pc:sldMk cId="3595194575" sldId="269"/>
            <ac:spMk id="145" creationId="{154216E5-DAEF-4D7C-82AF-AFA108A00332}"/>
          </ac:spMkLst>
        </pc:spChg>
        <pc:spChg chg="del">
          <ac:chgData name="Paul Bloemers" userId="fe3832ff3b233e04" providerId="LiveId" clId="{598E6B06-0AE6-448D-B26B-4A2DBF2D5922}" dt="2019-10-07T11:12:44.974" v="2793" actId="478"/>
          <ac:spMkLst>
            <pc:docMk/>
            <pc:sldMk cId="3595194575" sldId="269"/>
            <ac:spMk id="146" creationId="{09A9F717-25CD-4C3C-B21A-B2A6CE1D8D5F}"/>
          </ac:spMkLst>
        </pc:spChg>
        <pc:spChg chg="del">
          <ac:chgData name="Paul Bloemers" userId="fe3832ff3b233e04" providerId="LiveId" clId="{598E6B06-0AE6-448D-B26B-4A2DBF2D5922}" dt="2019-10-07T11:12:44.974" v="2793" actId="478"/>
          <ac:spMkLst>
            <pc:docMk/>
            <pc:sldMk cId="3595194575" sldId="269"/>
            <ac:spMk id="147" creationId="{4222FF55-0FB0-4C95-A995-C1E80E0FEB65}"/>
          </ac:spMkLst>
        </pc:spChg>
        <pc:spChg chg="mod">
          <ac:chgData name="Paul Bloemers" userId="fe3832ff3b233e04" providerId="LiveId" clId="{598E6B06-0AE6-448D-B26B-4A2DBF2D5922}" dt="2019-10-07T11:15:56.572" v="2869" actId="20577"/>
          <ac:spMkLst>
            <pc:docMk/>
            <pc:sldMk cId="3595194575" sldId="269"/>
            <ac:spMk id="151" creationId="{F2BDAB9C-0BCA-4AEB-9958-EEDD5A13B14D}"/>
          </ac:spMkLst>
        </pc:spChg>
        <pc:spChg chg="del">
          <ac:chgData name="Paul Bloemers" userId="fe3832ff3b233e04" providerId="LiveId" clId="{598E6B06-0AE6-448D-B26B-4A2DBF2D5922}" dt="2019-10-07T11:12:44.974" v="2793" actId="478"/>
          <ac:spMkLst>
            <pc:docMk/>
            <pc:sldMk cId="3595194575" sldId="269"/>
            <ac:spMk id="152" creationId="{33480D0D-FFAC-4307-B70B-794A8478D0FE}"/>
          </ac:spMkLst>
        </pc:spChg>
        <pc:spChg chg="del">
          <ac:chgData name="Paul Bloemers" userId="fe3832ff3b233e04" providerId="LiveId" clId="{598E6B06-0AE6-448D-B26B-4A2DBF2D5922}" dt="2019-10-07T11:12:44.974" v="2793" actId="478"/>
          <ac:spMkLst>
            <pc:docMk/>
            <pc:sldMk cId="3595194575" sldId="269"/>
            <ac:spMk id="153" creationId="{ADD7C95C-DA99-4EA6-A3EA-B812FDFE36F6}"/>
          </ac:spMkLst>
        </pc:spChg>
        <pc:spChg chg="add del mod">
          <ac:chgData name="Paul Bloemers" userId="fe3832ff3b233e04" providerId="LiveId" clId="{598E6B06-0AE6-448D-B26B-4A2DBF2D5922}" dt="2019-10-07T11:11:25.884" v="2736" actId="164"/>
          <ac:spMkLst>
            <pc:docMk/>
            <pc:sldMk cId="3595194575" sldId="269"/>
            <ac:spMk id="156" creationId="{10D9E86B-F16F-441E-BF5A-F197F0476BB9}"/>
          </ac:spMkLst>
        </pc:spChg>
        <pc:spChg chg="add del mod">
          <ac:chgData name="Paul Bloemers" userId="fe3832ff3b233e04" providerId="LiveId" clId="{598E6B06-0AE6-448D-B26B-4A2DBF2D5922}" dt="2019-10-07T11:11:25.884" v="2736" actId="164"/>
          <ac:spMkLst>
            <pc:docMk/>
            <pc:sldMk cId="3595194575" sldId="269"/>
            <ac:spMk id="157" creationId="{3AE2EB14-379A-49A5-8583-36DCFEA82D4A}"/>
          </ac:spMkLst>
        </pc:spChg>
        <pc:spChg chg="mod">
          <ac:chgData name="Paul Bloemers" userId="fe3832ff3b233e04" providerId="LiveId" clId="{598E6B06-0AE6-448D-B26B-4A2DBF2D5922}" dt="2019-10-07T11:17:26.600" v="2930" actId="20577"/>
          <ac:spMkLst>
            <pc:docMk/>
            <pc:sldMk cId="3595194575" sldId="269"/>
            <ac:spMk id="160" creationId="{7530D95C-539F-473D-ACF2-76491A1E51DB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61" creationId="{0DA0FD09-47C2-4897-92F8-110A8816B909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62" creationId="{5D4B7A15-1532-439B-818E-159F4F7AE33E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63" creationId="{C1A3C8F4-0129-46A4-A6B2-3E1F52E6DE1E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64" creationId="{20B8D696-18A8-4FCC-A6C0-451CCEF535F0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65" creationId="{138F9F56-7F3E-45FD-8B5D-710CBF58775E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66" creationId="{2B50620D-6695-49F7-B11F-C18E88658115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67" creationId="{886C4393-90C9-4EB5-9ACC-C48B7E9F2D4D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68" creationId="{F8E536DB-7007-4AF3-A568-6A9E2A9091A1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69" creationId="{547B47E6-DDD1-4554-8255-65B35CB1F77E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70" creationId="{AEDA967C-A7B1-48B1-B41B-BE4BBEFC26CE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74" creationId="{AE8EFE2C-F912-4B05-8AC6-3E14653F674F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75" creationId="{E3FB4F1D-58F4-4F66-9652-266B637681E5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76" creationId="{5C2E2964-DD56-4BDA-B2DA-A743E2AFC7E6}"/>
          </ac:spMkLst>
        </pc:spChg>
        <pc:spChg chg="del">
          <ac:chgData name="Paul Bloemers" userId="fe3832ff3b233e04" providerId="LiveId" clId="{598E6B06-0AE6-448D-B26B-4A2DBF2D5922}" dt="2019-10-07T11:10:09.597" v="2722" actId="478"/>
          <ac:spMkLst>
            <pc:docMk/>
            <pc:sldMk cId="3595194575" sldId="269"/>
            <ac:spMk id="177" creationId="{429E66D7-2D5E-4107-8FCD-BA2291A820F3}"/>
          </ac:spMkLst>
        </pc:spChg>
        <pc:spChg chg="add del mod">
          <ac:chgData name="Paul Bloemers" userId="fe3832ff3b233e04" providerId="LiveId" clId="{598E6B06-0AE6-448D-B26B-4A2DBF2D5922}" dt="2019-10-07T11:14:40.119" v="2821"/>
          <ac:spMkLst>
            <pc:docMk/>
            <pc:sldMk cId="3595194575" sldId="269"/>
            <ac:spMk id="178" creationId="{C9E64A5B-02C1-4276-A721-D1161831A24C}"/>
          </ac:spMkLst>
        </pc:spChg>
        <pc:spChg chg="add del mod">
          <ac:chgData name="Paul Bloemers" userId="fe3832ff3b233e04" providerId="LiveId" clId="{598E6B06-0AE6-448D-B26B-4A2DBF2D5922}" dt="2019-10-07T11:14:40.119" v="2821"/>
          <ac:spMkLst>
            <pc:docMk/>
            <pc:sldMk cId="3595194575" sldId="269"/>
            <ac:spMk id="179" creationId="{E3274660-FD47-4EC3-87B1-D1E272B2AD36}"/>
          </ac:spMkLst>
        </pc:spChg>
        <pc:spChg chg="add del mod">
          <ac:chgData name="Paul Bloemers" userId="fe3832ff3b233e04" providerId="LiveId" clId="{598E6B06-0AE6-448D-B26B-4A2DBF2D5922}" dt="2019-10-07T11:13:26.742" v="2796" actId="478"/>
          <ac:spMkLst>
            <pc:docMk/>
            <pc:sldMk cId="3595194575" sldId="269"/>
            <ac:spMk id="180" creationId="{C862D873-1290-4282-99B4-2D60DD71A566}"/>
          </ac:spMkLst>
        </pc:spChg>
        <pc:spChg chg="add del mod">
          <ac:chgData name="Paul Bloemers" userId="fe3832ff3b233e04" providerId="LiveId" clId="{598E6B06-0AE6-448D-B26B-4A2DBF2D5922}" dt="2019-10-07T11:14:40.119" v="2821"/>
          <ac:spMkLst>
            <pc:docMk/>
            <pc:sldMk cId="3595194575" sldId="269"/>
            <ac:spMk id="181" creationId="{3F3841E5-71E1-4E87-8E49-05BD4E7F8E4B}"/>
          </ac:spMkLst>
        </pc:spChg>
        <pc:spChg chg="add del mod">
          <ac:chgData name="Paul Bloemers" userId="fe3832ff3b233e04" providerId="LiveId" clId="{598E6B06-0AE6-448D-B26B-4A2DBF2D5922}" dt="2019-10-07T11:14:40.119" v="2821"/>
          <ac:spMkLst>
            <pc:docMk/>
            <pc:sldMk cId="3595194575" sldId="269"/>
            <ac:spMk id="182" creationId="{A7B269AD-64A0-4C24-A654-72EC5C7B63A2}"/>
          </ac:spMkLst>
        </pc:spChg>
        <pc:spChg chg="add del mod">
          <ac:chgData name="Paul Bloemers" userId="fe3832ff3b233e04" providerId="LiveId" clId="{598E6B06-0AE6-448D-B26B-4A2DBF2D5922}" dt="2019-10-07T11:13:26.742" v="2796" actId="478"/>
          <ac:spMkLst>
            <pc:docMk/>
            <pc:sldMk cId="3595194575" sldId="269"/>
            <ac:spMk id="183" creationId="{A45FB4EA-DB75-4C97-B072-2FEC3B1193BB}"/>
          </ac:spMkLst>
        </pc:spChg>
        <pc:spChg chg="add del mod">
          <ac:chgData name="Paul Bloemers" userId="fe3832ff3b233e04" providerId="LiveId" clId="{598E6B06-0AE6-448D-B26B-4A2DBF2D5922}" dt="2019-10-07T11:14:40.119" v="2821"/>
          <ac:spMkLst>
            <pc:docMk/>
            <pc:sldMk cId="3595194575" sldId="269"/>
            <ac:spMk id="184" creationId="{5D50C428-9D3C-4914-8E39-0EA3054543B4}"/>
          </ac:spMkLst>
        </pc:spChg>
        <pc:spChg chg="add del mod">
          <ac:chgData name="Paul Bloemers" userId="fe3832ff3b233e04" providerId="LiveId" clId="{598E6B06-0AE6-448D-B26B-4A2DBF2D5922}" dt="2019-10-07T11:14:40.119" v="2821"/>
          <ac:spMkLst>
            <pc:docMk/>
            <pc:sldMk cId="3595194575" sldId="269"/>
            <ac:spMk id="185" creationId="{B6AF89E9-CE7A-4FCF-8D53-32018413B5AD}"/>
          </ac:spMkLst>
        </pc:spChg>
        <pc:spChg chg="add del mod">
          <ac:chgData name="Paul Bloemers" userId="fe3832ff3b233e04" providerId="LiveId" clId="{598E6B06-0AE6-448D-B26B-4A2DBF2D5922}" dt="2019-10-07T11:13:26.742" v="2796" actId="478"/>
          <ac:spMkLst>
            <pc:docMk/>
            <pc:sldMk cId="3595194575" sldId="269"/>
            <ac:spMk id="186" creationId="{D7771357-4860-4A15-A8CE-70D47C59EA06}"/>
          </ac:spMkLst>
        </pc:spChg>
        <pc:spChg chg="add del mod">
          <ac:chgData name="Paul Bloemers" userId="fe3832ff3b233e04" providerId="LiveId" clId="{598E6B06-0AE6-448D-B26B-4A2DBF2D5922}" dt="2019-10-07T11:13:26.742" v="2796" actId="478"/>
          <ac:spMkLst>
            <pc:docMk/>
            <pc:sldMk cId="3595194575" sldId="269"/>
            <ac:spMk id="187" creationId="{34C1FBE2-E851-4C69-B709-85B9F81C7359}"/>
          </ac:spMkLst>
        </pc:spChg>
        <pc:spChg chg="add del mod">
          <ac:chgData name="Paul Bloemers" userId="fe3832ff3b233e04" providerId="LiveId" clId="{598E6B06-0AE6-448D-B26B-4A2DBF2D5922}" dt="2019-10-07T11:14:40.119" v="2821"/>
          <ac:spMkLst>
            <pc:docMk/>
            <pc:sldMk cId="3595194575" sldId="269"/>
            <ac:spMk id="188" creationId="{63007268-E7D5-4C01-B350-90FA6BD68970}"/>
          </ac:spMkLst>
        </pc:spChg>
        <pc:spChg chg="add del mod">
          <ac:chgData name="Paul Bloemers" userId="fe3832ff3b233e04" providerId="LiveId" clId="{598E6B06-0AE6-448D-B26B-4A2DBF2D5922}" dt="2019-10-07T11:14:40.119" v="2821"/>
          <ac:spMkLst>
            <pc:docMk/>
            <pc:sldMk cId="3595194575" sldId="269"/>
            <ac:spMk id="191" creationId="{1B67BDC3-BA59-43F5-8111-9A9FBD154C41}"/>
          </ac:spMkLst>
        </pc:spChg>
        <pc:spChg chg="add del mod">
          <ac:chgData name="Paul Bloemers" userId="fe3832ff3b233e04" providerId="LiveId" clId="{598E6B06-0AE6-448D-B26B-4A2DBF2D5922}" dt="2019-10-07T11:14:40.119" v="2821"/>
          <ac:spMkLst>
            <pc:docMk/>
            <pc:sldMk cId="3595194575" sldId="269"/>
            <ac:spMk id="192" creationId="{90DB5569-3CB7-4E0C-8698-E9C1EE0267FA}"/>
          </ac:spMkLst>
        </pc:spChg>
        <pc:spChg chg="add del mod">
          <ac:chgData name="Paul Bloemers" userId="fe3832ff3b233e04" providerId="LiveId" clId="{598E6B06-0AE6-448D-B26B-4A2DBF2D5922}" dt="2019-10-07T11:14:40.119" v="2821"/>
          <ac:spMkLst>
            <pc:docMk/>
            <pc:sldMk cId="3595194575" sldId="269"/>
            <ac:spMk id="193" creationId="{6A821BD7-2E2D-4E6D-B8B3-B7E38D4E5A88}"/>
          </ac:spMkLst>
        </pc:spChg>
        <pc:spChg chg="add del mod">
          <ac:chgData name="Paul Bloemers" userId="fe3832ff3b233e04" providerId="LiveId" clId="{598E6B06-0AE6-448D-B26B-4A2DBF2D5922}" dt="2019-10-07T11:14:40.119" v="2821"/>
          <ac:spMkLst>
            <pc:docMk/>
            <pc:sldMk cId="3595194575" sldId="269"/>
            <ac:spMk id="194" creationId="{6E8520EE-E1E1-4DCE-BC78-8151835EFE62}"/>
          </ac:spMkLst>
        </pc:spChg>
        <pc:spChg chg="add del mod">
          <ac:chgData name="Paul Bloemers" userId="fe3832ff3b233e04" providerId="LiveId" clId="{598E6B06-0AE6-448D-B26B-4A2DBF2D5922}" dt="2019-10-07T11:14:40.119" v="2821"/>
          <ac:spMkLst>
            <pc:docMk/>
            <pc:sldMk cId="3595194575" sldId="269"/>
            <ac:spMk id="195" creationId="{A4AE2B66-DB51-491E-B0A6-DCD16F8F9158}"/>
          </ac:spMkLst>
        </pc:spChg>
        <pc:spChg chg="add del mod">
          <ac:chgData name="Paul Bloemers" userId="fe3832ff3b233e04" providerId="LiveId" clId="{598E6B06-0AE6-448D-B26B-4A2DBF2D5922}" dt="2019-10-07T11:14:40.119" v="2821"/>
          <ac:spMkLst>
            <pc:docMk/>
            <pc:sldMk cId="3595194575" sldId="269"/>
            <ac:spMk id="196" creationId="{C88ED84B-B6C4-4C63-8E63-86691DBB4635}"/>
          </ac:spMkLst>
        </pc:spChg>
        <pc:spChg chg="add del mod">
          <ac:chgData name="Paul Bloemers" userId="fe3832ff3b233e04" providerId="LiveId" clId="{598E6B06-0AE6-448D-B26B-4A2DBF2D5922}" dt="2019-10-07T11:14:40.119" v="2821"/>
          <ac:spMkLst>
            <pc:docMk/>
            <pc:sldMk cId="3595194575" sldId="269"/>
            <ac:spMk id="197" creationId="{EC6062C3-678D-44D1-9314-1AB9E87246C9}"/>
          </ac:spMkLst>
        </pc:spChg>
        <pc:spChg chg="add del mod">
          <ac:chgData name="Paul Bloemers" userId="fe3832ff3b233e04" providerId="LiveId" clId="{598E6B06-0AE6-448D-B26B-4A2DBF2D5922}" dt="2019-10-07T11:14:40.119" v="2821"/>
          <ac:spMkLst>
            <pc:docMk/>
            <pc:sldMk cId="3595194575" sldId="269"/>
            <ac:spMk id="198" creationId="{00681334-9D27-4266-A172-C357E2815599}"/>
          </ac:spMkLst>
        </pc:spChg>
        <pc:spChg chg="add del mod">
          <ac:chgData name="Paul Bloemers" userId="fe3832ff3b233e04" providerId="LiveId" clId="{598E6B06-0AE6-448D-B26B-4A2DBF2D5922}" dt="2019-10-07T11:18:45.054" v="2965"/>
          <ac:spMkLst>
            <pc:docMk/>
            <pc:sldMk cId="3595194575" sldId="269"/>
            <ac:spMk id="199" creationId="{91E4CC44-F567-4F68-9E9E-064052DCE3A5}"/>
          </ac:spMkLst>
        </pc:spChg>
        <pc:spChg chg="add del mod">
          <ac:chgData name="Paul Bloemers" userId="fe3832ff3b233e04" providerId="LiveId" clId="{598E6B06-0AE6-448D-B26B-4A2DBF2D5922}" dt="2019-10-07T11:18:45.054" v="2965"/>
          <ac:spMkLst>
            <pc:docMk/>
            <pc:sldMk cId="3595194575" sldId="269"/>
            <ac:spMk id="202" creationId="{5A9998E7-CB28-47D1-9AA4-FB249453FF46}"/>
          </ac:spMkLst>
        </pc:spChg>
        <pc:spChg chg="add del mod">
          <ac:chgData name="Paul Bloemers" userId="fe3832ff3b233e04" providerId="LiveId" clId="{598E6B06-0AE6-448D-B26B-4A2DBF2D5922}" dt="2019-10-07T11:18:45.054" v="2965"/>
          <ac:spMkLst>
            <pc:docMk/>
            <pc:sldMk cId="3595194575" sldId="269"/>
            <ac:spMk id="203" creationId="{5FEAC68D-902D-4EC0-A7CC-BF24DE05AA44}"/>
          </ac:spMkLst>
        </pc:spChg>
        <pc:spChg chg="add del mod">
          <ac:chgData name="Paul Bloemers" userId="fe3832ff3b233e04" providerId="LiveId" clId="{598E6B06-0AE6-448D-B26B-4A2DBF2D5922}" dt="2019-10-07T11:18:03.006" v="2933" actId="478"/>
          <ac:spMkLst>
            <pc:docMk/>
            <pc:sldMk cId="3595194575" sldId="269"/>
            <ac:spMk id="204" creationId="{AF1A73D3-B733-4EB8-8B0F-C25BF51E4DB5}"/>
          </ac:spMkLst>
        </pc:spChg>
        <pc:spChg chg="add del mod">
          <ac:chgData name="Paul Bloemers" userId="fe3832ff3b233e04" providerId="LiveId" clId="{598E6B06-0AE6-448D-B26B-4A2DBF2D5922}" dt="2019-10-07T11:18:45.054" v="2965"/>
          <ac:spMkLst>
            <pc:docMk/>
            <pc:sldMk cId="3595194575" sldId="269"/>
            <ac:spMk id="205" creationId="{59011406-E3F2-4AD5-8149-13A816E5C40B}"/>
          </ac:spMkLst>
        </pc:spChg>
        <pc:spChg chg="add del mod">
          <ac:chgData name="Paul Bloemers" userId="fe3832ff3b233e04" providerId="LiveId" clId="{598E6B06-0AE6-448D-B26B-4A2DBF2D5922}" dt="2019-10-07T11:18:03.006" v="2933" actId="478"/>
          <ac:spMkLst>
            <pc:docMk/>
            <pc:sldMk cId="3595194575" sldId="269"/>
            <ac:spMk id="206" creationId="{355953D1-29F5-4545-ADEB-197EA1C71424}"/>
          </ac:spMkLst>
        </pc:spChg>
        <pc:spChg chg="add del mod">
          <ac:chgData name="Paul Bloemers" userId="fe3832ff3b233e04" providerId="LiveId" clId="{598E6B06-0AE6-448D-B26B-4A2DBF2D5922}" dt="2019-10-07T11:18:45.054" v="2965"/>
          <ac:spMkLst>
            <pc:docMk/>
            <pc:sldMk cId="3595194575" sldId="269"/>
            <ac:spMk id="207" creationId="{7735B8C9-E1D9-48AD-8C5F-1B82504BC115}"/>
          </ac:spMkLst>
        </pc:spChg>
        <pc:spChg chg="add del mod">
          <ac:chgData name="Paul Bloemers" userId="fe3832ff3b233e04" providerId="LiveId" clId="{598E6B06-0AE6-448D-B26B-4A2DBF2D5922}" dt="2019-10-07T11:18:03.006" v="2933" actId="478"/>
          <ac:spMkLst>
            <pc:docMk/>
            <pc:sldMk cId="3595194575" sldId="269"/>
            <ac:spMk id="208" creationId="{1338FBFF-5496-4638-9447-DAE4C36A7651}"/>
          </ac:spMkLst>
        </pc:spChg>
        <pc:spChg chg="add del mod">
          <ac:chgData name="Paul Bloemers" userId="fe3832ff3b233e04" providerId="LiveId" clId="{598E6B06-0AE6-448D-B26B-4A2DBF2D5922}" dt="2019-10-07T11:18:03.006" v="2933" actId="478"/>
          <ac:spMkLst>
            <pc:docMk/>
            <pc:sldMk cId="3595194575" sldId="269"/>
            <ac:spMk id="209" creationId="{E0D2670C-EEE5-482F-9E95-89CBCA3D669F}"/>
          </ac:spMkLst>
        </pc:spChg>
        <pc:spChg chg="add del mod">
          <ac:chgData name="Paul Bloemers" userId="fe3832ff3b233e04" providerId="LiveId" clId="{598E6B06-0AE6-448D-B26B-4A2DBF2D5922}" dt="2019-10-07T11:18:45.054" v="2965"/>
          <ac:spMkLst>
            <pc:docMk/>
            <pc:sldMk cId="3595194575" sldId="269"/>
            <ac:spMk id="210" creationId="{815D56CD-1F11-420E-A13E-FC8BDF1D5976}"/>
          </ac:spMkLst>
        </pc:spChg>
        <pc:spChg chg="add del mod">
          <ac:chgData name="Paul Bloemers" userId="fe3832ff3b233e04" providerId="LiveId" clId="{598E6B06-0AE6-448D-B26B-4A2DBF2D5922}" dt="2019-10-07T11:18:45.054" v="2965"/>
          <ac:spMkLst>
            <pc:docMk/>
            <pc:sldMk cId="3595194575" sldId="269"/>
            <ac:spMk id="213" creationId="{56B5719B-D47E-4B4E-9A17-DC86FA9B12CA}"/>
          </ac:spMkLst>
        </pc:spChg>
        <pc:spChg chg="add del mod">
          <ac:chgData name="Paul Bloemers" userId="fe3832ff3b233e04" providerId="LiveId" clId="{598E6B06-0AE6-448D-B26B-4A2DBF2D5922}" dt="2019-10-07T11:18:45.054" v="2965"/>
          <ac:spMkLst>
            <pc:docMk/>
            <pc:sldMk cId="3595194575" sldId="269"/>
            <ac:spMk id="214" creationId="{C25425A0-EBAE-41AE-9FFF-445F989A4009}"/>
          </ac:spMkLst>
        </pc:spChg>
        <pc:spChg chg="add del mod">
          <ac:chgData name="Paul Bloemers" userId="fe3832ff3b233e04" providerId="LiveId" clId="{598E6B06-0AE6-448D-B26B-4A2DBF2D5922}" dt="2019-10-07T11:18:45.054" v="2965"/>
          <ac:spMkLst>
            <pc:docMk/>
            <pc:sldMk cId="3595194575" sldId="269"/>
            <ac:spMk id="215" creationId="{346D99C6-211E-4A4B-831D-790CA5A41E6A}"/>
          </ac:spMkLst>
        </pc:spChg>
        <pc:spChg chg="add del mod">
          <ac:chgData name="Paul Bloemers" userId="fe3832ff3b233e04" providerId="LiveId" clId="{598E6B06-0AE6-448D-B26B-4A2DBF2D5922}" dt="2019-10-07T11:18:45.054" v="2965"/>
          <ac:spMkLst>
            <pc:docMk/>
            <pc:sldMk cId="3595194575" sldId="269"/>
            <ac:spMk id="216" creationId="{A271DBE7-D433-4B98-9BA7-575F91B6C760}"/>
          </ac:spMkLst>
        </pc:spChg>
        <pc:spChg chg="add del mod">
          <ac:chgData name="Paul Bloemers" userId="fe3832ff3b233e04" providerId="LiveId" clId="{598E6B06-0AE6-448D-B26B-4A2DBF2D5922}" dt="2019-10-07T11:18:45.054" v="2965"/>
          <ac:spMkLst>
            <pc:docMk/>
            <pc:sldMk cId="3595194575" sldId="269"/>
            <ac:spMk id="217" creationId="{11E5E3EE-CA22-440E-BA5E-700CEB326908}"/>
          </ac:spMkLst>
        </pc:spChg>
        <pc:spChg chg="add del mod">
          <ac:chgData name="Paul Bloemers" userId="fe3832ff3b233e04" providerId="LiveId" clId="{598E6B06-0AE6-448D-B26B-4A2DBF2D5922}" dt="2019-10-07T11:18:45.054" v="2965"/>
          <ac:spMkLst>
            <pc:docMk/>
            <pc:sldMk cId="3595194575" sldId="269"/>
            <ac:spMk id="218" creationId="{73E4C4BB-3B19-4F49-80A0-1731E030CA03}"/>
          </ac:spMkLst>
        </pc:spChg>
        <pc:grpChg chg="add mod">
          <ac:chgData name="Paul Bloemers" userId="fe3832ff3b233e04" providerId="LiveId" clId="{598E6B06-0AE6-448D-B26B-4A2DBF2D5922}" dt="2019-10-07T11:11:25.884" v="2736" actId="164"/>
          <ac:grpSpMkLst>
            <pc:docMk/>
            <pc:sldMk cId="3595194575" sldId="269"/>
            <ac:grpSpMk id="4" creationId="{BECE58A3-C152-43D6-9CF5-07C4D8B18E12}"/>
          </ac:grpSpMkLst>
        </pc:grpChg>
        <pc:picChg chg="add mod">
          <ac:chgData name="Paul Bloemers" userId="fe3832ff3b233e04" providerId="LiveId" clId="{598E6B06-0AE6-448D-B26B-4A2DBF2D5922}" dt="2019-10-08T10:05:06.829" v="4414" actId="1076"/>
          <ac:picMkLst>
            <pc:docMk/>
            <pc:sldMk cId="3595194575" sldId="269"/>
            <ac:picMk id="14" creationId="{57DFA2DB-2ED1-46CD-B864-6476985235A6}"/>
          </ac:picMkLst>
        </pc:picChg>
        <pc:picChg chg="add mod">
          <ac:chgData name="Paul Bloemers" userId="fe3832ff3b233e04" providerId="LiveId" clId="{598E6B06-0AE6-448D-B26B-4A2DBF2D5922}" dt="2019-10-08T10:05:13.070" v="4415" actId="1076"/>
          <ac:picMkLst>
            <pc:docMk/>
            <pc:sldMk cId="3595194575" sldId="269"/>
            <ac:picMk id="15" creationId="{C2138D9C-64A9-488C-9818-210AB6BA2D5B}"/>
          </ac:picMkLst>
        </pc:picChg>
        <pc:cxnChg chg="mod">
          <ac:chgData name="Paul Bloemers" userId="fe3832ff3b233e04" providerId="LiveId" clId="{598E6B06-0AE6-448D-B26B-4A2DBF2D5922}" dt="2019-10-08T10:05:47.253" v="4419" actId="692"/>
          <ac:cxnSpMkLst>
            <pc:docMk/>
            <pc:sldMk cId="3595194575" sldId="269"/>
            <ac:cxnSpMk id="24" creationId="{91C350AC-6D80-40B9-8F2D-1ECB522840C6}"/>
          </ac:cxnSpMkLst>
        </pc:cxnChg>
        <pc:cxnChg chg="mod">
          <ac:chgData name="Paul Bloemers" userId="fe3832ff3b233e04" providerId="LiveId" clId="{598E6B06-0AE6-448D-B26B-4A2DBF2D5922}" dt="2019-10-08T10:05:38.966" v="4416" actId="692"/>
          <ac:cxnSpMkLst>
            <pc:docMk/>
            <pc:sldMk cId="3595194575" sldId="269"/>
            <ac:cxnSpMk id="33" creationId="{DC4B39EF-1E6D-4DEF-BCAB-F8EA7BAF83C4}"/>
          </ac:cxnSpMkLst>
        </pc:cxnChg>
        <pc:cxnChg chg="add del mod">
          <ac:chgData name="Paul Bloemers" userId="fe3832ff3b233e04" providerId="LiveId" clId="{598E6B06-0AE6-448D-B26B-4A2DBF2D5922}" dt="2019-10-07T11:11:25.884" v="2736" actId="164"/>
          <ac:cxnSpMkLst>
            <pc:docMk/>
            <pc:sldMk cId="3595194575" sldId="269"/>
            <ac:cxnSpMk id="36" creationId="{2D2C1022-7E8E-4D7B-9863-7C2B382FAEFD}"/>
          </ac:cxnSpMkLst>
        </pc:cxnChg>
        <pc:cxnChg chg="add del mod">
          <ac:chgData name="Paul Bloemers" userId="fe3832ff3b233e04" providerId="LiveId" clId="{598E6B06-0AE6-448D-B26B-4A2DBF2D5922}" dt="2019-10-07T11:11:25.884" v="2736" actId="164"/>
          <ac:cxnSpMkLst>
            <pc:docMk/>
            <pc:sldMk cId="3595194575" sldId="269"/>
            <ac:cxnSpMk id="37" creationId="{CA5109D7-3845-41CD-8A9A-5782CC6FB815}"/>
          </ac:cxnSpMkLst>
        </pc:cxnChg>
        <pc:cxnChg chg="del">
          <ac:chgData name="Paul Bloemers" userId="fe3832ff3b233e04" providerId="LiveId" clId="{598E6B06-0AE6-448D-B26B-4A2DBF2D5922}" dt="2019-10-07T11:10:09.597" v="2722" actId="478"/>
          <ac:cxnSpMkLst>
            <pc:docMk/>
            <pc:sldMk cId="3595194575" sldId="269"/>
            <ac:cxnSpMk id="39" creationId="{5F691BD1-32F0-4DC8-A1EE-4675611F2091}"/>
          </ac:cxnSpMkLst>
        </pc:cxnChg>
        <pc:cxnChg chg="del">
          <ac:chgData name="Paul Bloemers" userId="fe3832ff3b233e04" providerId="LiveId" clId="{598E6B06-0AE6-448D-B26B-4A2DBF2D5922}" dt="2019-10-07T11:10:09.597" v="2722" actId="478"/>
          <ac:cxnSpMkLst>
            <pc:docMk/>
            <pc:sldMk cId="3595194575" sldId="269"/>
            <ac:cxnSpMk id="40" creationId="{73F5472B-2665-4D1B-BA8F-368E9FDFEADC}"/>
          </ac:cxnSpMkLst>
        </pc:cxnChg>
        <pc:cxnChg chg="del">
          <ac:chgData name="Paul Bloemers" userId="fe3832ff3b233e04" providerId="LiveId" clId="{598E6B06-0AE6-448D-B26B-4A2DBF2D5922}" dt="2019-10-07T11:10:09.597" v="2722" actId="478"/>
          <ac:cxnSpMkLst>
            <pc:docMk/>
            <pc:sldMk cId="3595194575" sldId="269"/>
            <ac:cxnSpMk id="42" creationId="{AD4A21F3-4DBE-448C-B2C2-1A36A6BC9D9F}"/>
          </ac:cxnSpMkLst>
        </pc:cxnChg>
        <pc:cxnChg chg="del">
          <ac:chgData name="Paul Bloemers" userId="fe3832ff3b233e04" providerId="LiveId" clId="{598E6B06-0AE6-448D-B26B-4A2DBF2D5922}" dt="2019-10-07T11:10:09.597" v="2722" actId="478"/>
          <ac:cxnSpMkLst>
            <pc:docMk/>
            <pc:sldMk cId="3595194575" sldId="269"/>
            <ac:cxnSpMk id="43" creationId="{626D345A-173D-4EDA-A94F-2999ACE7E06D}"/>
          </ac:cxnSpMkLst>
        </pc:cxnChg>
        <pc:cxnChg chg="add del mod">
          <ac:chgData name="Paul Bloemers" userId="fe3832ff3b233e04" providerId="LiveId" clId="{598E6B06-0AE6-448D-B26B-4A2DBF2D5922}" dt="2019-10-07T11:11:25.884" v="2736" actId="164"/>
          <ac:cxnSpMkLst>
            <pc:docMk/>
            <pc:sldMk cId="3595194575" sldId="269"/>
            <ac:cxnSpMk id="71" creationId="{4513CE5F-BC8C-4E8E-88D6-D82B8A3340FE}"/>
          </ac:cxnSpMkLst>
        </pc:cxnChg>
        <pc:cxnChg chg="add del mod">
          <ac:chgData name="Paul Bloemers" userId="fe3832ff3b233e04" providerId="LiveId" clId="{598E6B06-0AE6-448D-B26B-4A2DBF2D5922}" dt="2019-10-07T11:11:25.884" v="2736" actId="164"/>
          <ac:cxnSpMkLst>
            <pc:docMk/>
            <pc:sldMk cId="3595194575" sldId="269"/>
            <ac:cxnSpMk id="72" creationId="{027F253F-2ADD-460A-B3AC-6104AF634918}"/>
          </ac:cxnSpMkLst>
        </pc:cxnChg>
        <pc:cxnChg chg="del">
          <ac:chgData name="Paul Bloemers" userId="fe3832ff3b233e04" providerId="LiveId" clId="{598E6B06-0AE6-448D-B26B-4A2DBF2D5922}" dt="2019-10-07T11:10:09.597" v="2722" actId="478"/>
          <ac:cxnSpMkLst>
            <pc:docMk/>
            <pc:sldMk cId="3595194575" sldId="269"/>
            <ac:cxnSpMk id="73" creationId="{B5BA479E-35E4-42D7-9276-FBF25C14042A}"/>
          </ac:cxnSpMkLst>
        </pc:cxnChg>
        <pc:cxnChg chg="del">
          <ac:chgData name="Paul Bloemers" userId="fe3832ff3b233e04" providerId="LiveId" clId="{598E6B06-0AE6-448D-B26B-4A2DBF2D5922}" dt="2019-10-07T11:10:09.597" v="2722" actId="478"/>
          <ac:cxnSpMkLst>
            <pc:docMk/>
            <pc:sldMk cId="3595194575" sldId="269"/>
            <ac:cxnSpMk id="74" creationId="{8914705D-5506-4C88-B751-6E96456F33F2}"/>
          </ac:cxnSpMkLst>
        </pc:cxnChg>
        <pc:cxnChg chg="del">
          <ac:chgData name="Paul Bloemers" userId="fe3832ff3b233e04" providerId="LiveId" clId="{598E6B06-0AE6-448D-B26B-4A2DBF2D5922}" dt="2019-10-07T11:10:09.597" v="2722" actId="478"/>
          <ac:cxnSpMkLst>
            <pc:docMk/>
            <pc:sldMk cId="3595194575" sldId="269"/>
            <ac:cxnSpMk id="75" creationId="{FF2BAB83-03F7-406E-A8FB-C2DA21B66B8F}"/>
          </ac:cxnSpMkLst>
        </pc:cxnChg>
        <pc:cxnChg chg="del">
          <ac:chgData name="Paul Bloemers" userId="fe3832ff3b233e04" providerId="LiveId" clId="{598E6B06-0AE6-448D-B26B-4A2DBF2D5922}" dt="2019-10-07T11:10:09.597" v="2722" actId="478"/>
          <ac:cxnSpMkLst>
            <pc:docMk/>
            <pc:sldMk cId="3595194575" sldId="269"/>
            <ac:cxnSpMk id="76" creationId="{25008F33-AB6A-4546-B9EA-0C36D1E42B9D}"/>
          </ac:cxnSpMkLst>
        </pc:cxnChg>
        <pc:cxnChg chg="del">
          <ac:chgData name="Paul Bloemers" userId="fe3832ff3b233e04" providerId="LiveId" clId="{598E6B06-0AE6-448D-B26B-4A2DBF2D5922}" dt="2019-10-07T11:10:09.597" v="2722" actId="478"/>
          <ac:cxnSpMkLst>
            <pc:docMk/>
            <pc:sldMk cId="3595194575" sldId="269"/>
            <ac:cxnSpMk id="99" creationId="{604FE7D3-33B9-4274-B085-F284A4241A48}"/>
          </ac:cxnSpMkLst>
        </pc:cxnChg>
        <pc:cxnChg chg="del">
          <ac:chgData name="Paul Bloemers" userId="fe3832ff3b233e04" providerId="LiveId" clId="{598E6B06-0AE6-448D-B26B-4A2DBF2D5922}" dt="2019-10-07T11:10:09.597" v="2722" actId="478"/>
          <ac:cxnSpMkLst>
            <pc:docMk/>
            <pc:sldMk cId="3595194575" sldId="269"/>
            <ac:cxnSpMk id="100" creationId="{D0F9803C-CFEF-43B7-8466-5295AD425351}"/>
          </ac:cxnSpMkLst>
        </pc:cxnChg>
        <pc:cxnChg chg="del">
          <ac:chgData name="Paul Bloemers" userId="fe3832ff3b233e04" providerId="LiveId" clId="{598E6B06-0AE6-448D-B26B-4A2DBF2D5922}" dt="2019-10-07T11:10:09.597" v="2722" actId="478"/>
          <ac:cxnSpMkLst>
            <pc:docMk/>
            <pc:sldMk cId="3595194575" sldId="269"/>
            <ac:cxnSpMk id="112" creationId="{64EA1917-743B-4204-B5DB-EE4EA017E364}"/>
          </ac:cxnSpMkLst>
        </pc:cxnChg>
        <pc:cxnChg chg="del">
          <ac:chgData name="Paul Bloemers" userId="fe3832ff3b233e04" providerId="LiveId" clId="{598E6B06-0AE6-448D-B26B-4A2DBF2D5922}" dt="2019-10-07T11:10:09.597" v="2722" actId="478"/>
          <ac:cxnSpMkLst>
            <pc:docMk/>
            <pc:sldMk cId="3595194575" sldId="269"/>
            <ac:cxnSpMk id="113" creationId="{EAE2377D-160D-44EE-B551-9E803FA22E37}"/>
          </ac:cxnSpMkLst>
        </pc:cxnChg>
        <pc:cxnChg chg="del">
          <ac:chgData name="Paul Bloemers" userId="fe3832ff3b233e04" providerId="LiveId" clId="{598E6B06-0AE6-448D-B26B-4A2DBF2D5922}" dt="2019-10-07T11:10:09.597" v="2722" actId="478"/>
          <ac:cxnSpMkLst>
            <pc:docMk/>
            <pc:sldMk cId="3595194575" sldId="269"/>
            <ac:cxnSpMk id="130" creationId="{A7BF38B0-C6C1-4DB2-A319-C3FCE519059D}"/>
          </ac:cxnSpMkLst>
        </pc:cxnChg>
        <pc:cxnChg chg="del">
          <ac:chgData name="Paul Bloemers" userId="fe3832ff3b233e04" providerId="LiveId" clId="{598E6B06-0AE6-448D-B26B-4A2DBF2D5922}" dt="2019-10-07T11:10:09.597" v="2722" actId="478"/>
          <ac:cxnSpMkLst>
            <pc:docMk/>
            <pc:sldMk cId="3595194575" sldId="269"/>
            <ac:cxnSpMk id="131" creationId="{955812C1-62E5-42FE-AB8B-4100D877E889}"/>
          </ac:cxnSpMkLst>
        </pc:cxnChg>
        <pc:cxnChg chg="del">
          <ac:chgData name="Paul Bloemers" userId="fe3832ff3b233e04" providerId="LiveId" clId="{598E6B06-0AE6-448D-B26B-4A2DBF2D5922}" dt="2019-10-07T11:10:09.597" v="2722" actId="478"/>
          <ac:cxnSpMkLst>
            <pc:docMk/>
            <pc:sldMk cId="3595194575" sldId="269"/>
            <ac:cxnSpMk id="141" creationId="{4C688F0B-0EC0-4975-B6E2-409AE9E13172}"/>
          </ac:cxnSpMkLst>
        </pc:cxnChg>
        <pc:cxnChg chg="del">
          <ac:chgData name="Paul Bloemers" userId="fe3832ff3b233e04" providerId="LiveId" clId="{598E6B06-0AE6-448D-B26B-4A2DBF2D5922}" dt="2019-10-07T11:10:09.597" v="2722" actId="478"/>
          <ac:cxnSpMkLst>
            <pc:docMk/>
            <pc:sldMk cId="3595194575" sldId="269"/>
            <ac:cxnSpMk id="142" creationId="{8EE6C685-B163-4860-9B39-7DCEF43DBEE9}"/>
          </ac:cxnSpMkLst>
        </pc:cxnChg>
        <pc:cxnChg chg="add del mod">
          <ac:chgData name="Paul Bloemers" userId="fe3832ff3b233e04" providerId="LiveId" clId="{598E6B06-0AE6-448D-B26B-4A2DBF2D5922}" dt="2019-10-07T11:14:40.119" v="2821"/>
          <ac:cxnSpMkLst>
            <pc:docMk/>
            <pc:sldMk cId="3595194575" sldId="269"/>
            <ac:cxnSpMk id="154" creationId="{11BFA4EC-D296-4AB8-B344-01AB58C3DA9C}"/>
          </ac:cxnSpMkLst>
        </pc:cxnChg>
        <pc:cxnChg chg="add del mod">
          <ac:chgData name="Paul Bloemers" userId="fe3832ff3b233e04" providerId="LiveId" clId="{598E6B06-0AE6-448D-B26B-4A2DBF2D5922}" dt="2019-10-07T11:14:40.119" v="2821"/>
          <ac:cxnSpMkLst>
            <pc:docMk/>
            <pc:sldMk cId="3595194575" sldId="269"/>
            <ac:cxnSpMk id="155" creationId="{7EA7EFA2-4E93-4BAB-8B42-AAF1266F89E7}"/>
          </ac:cxnSpMkLst>
        </pc:cxnChg>
        <pc:cxnChg chg="add del mod">
          <ac:chgData name="Paul Bloemers" userId="fe3832ff3b233e04" providerId="LiveId" clId="{598E6B06-0AE6-448D-B26B-4A2DBF2D5922}" dt="2019-10-07T11:14:40.119" v="2821"/>
          <ac:cxnSpMkLst>
            <pc:docMk/>
            <pc:sldMk cId="3595194575" sldId="269"/>
            <ac:cxnSpMk id="189" creationId="{1F676368-03C5-4F4F-9E29-C191AF09F913}"/>
          </ac:cxnSpMkLst>
        </pc:cxnChg>
        <pc:cxnChg chg="add del mod">
          <ac:chgData name="Paul Bloemers" userId="fe3832ff3b233e04" providerId="LiveId" clId="{598E6B06-0AE6-448D-B26B-4A2DBF2D5922}" dt="2019-10-07T11:14:40.119" v="2821"/>
          <ac:cxnSpMkLst>
            <pc:docMk/>
            <pc:sldMk cId="3595194575" sldId="269"/>
            <ac:cxnSpMk id="190" creationId="{69BA7602-C826-463A-8516-A3C2DDC95339}"/>
          </ac:cxnSpMkLst>
        </pc:cxnChg>
        <pc:cxnChg chg="add del mod">
          <ac:chgData name="Paul Bloemers" userId="fe3832ff3b233e04" providerId="LiveId" clId="{598E6B06-0AE6-448D-B26B-4A2DBF2D5922}" dt="2019-10-07T11:18:45.054" v="2965"/>
          <ac:cxnSpMkLst>
            <pc:docMk/>
            <pc:sldMk cId="3595194575" sldId="269"/>
            <ac:cxnSpMk id="200" creationId="{5857FF0F-945B-4E89-91DF-C79B7024AD66}"/>
          </ac:cxnSpMkLst>
        </pc:cxnChg>
        <pc:cxnChg chg="add del mod">
          <ac:chgData name="Paul Bloemers" userId="fe3832ff3b233e04" providerId="LiveId" clId="{598E6B06-0AE6-448D-B26B-4A2DBF2D5922}" dt="2019-10-07T11:18:45.054" v="2965"/>
          <ac:cxnSpMkLst>
            <pc:docMk/>
            <pc:sldMk cId="3595194575" sldId="269"/>
            <ac:cxnSpMk id="201" creationId="{6FB5E581-B1BC-4403-A9BD-BAE9258F66F3}"/>
          </ac:cxnSpMkLst>
        </pc:cxnChg>
        <pc:cxnChg chg="add del mod">
          <ac:chgData name="Paul Bloemers" userId="fe3832ff3b233e04" providerId="LiveId" clId="{598E6B06-0AE6-448D-B26B-4A2DBF2D5922}" dt="2019-10-07T11:18:45.054" v="2965"/>
          <ac:cxnSpMkLst>
            <pc:docMk/>
            <pc:sldMk cId="3595194575" sldId="269"/>
            <ac:cxnSpMk id="211" creationId="{9BC2D840-6678-4D1B-9D40-CF5BF3840199}"/>
          </ac:cxnSpMkLst>
        </pc:cxnChg>
        <pc:cxnChg chg="add del mod">
          <ac:chgData name="Paul Bloemers" userId="fe3832ff3b233e04" providerId="LiveId" clId="{598E6B06-0AE6-448D-B26B-4A2DBF2D5922}" dt="2019-10-07T11:18:45.054" v="2965"/>
          <ac:cxnSpMkLst>
            <pc:docMk/>
            <pc:sldMk cId="3595194575" sldId="269"/>
            <ac:cxnSpMk id="212" creationId="{95DF4421-196E-424D-8133-66D0D4513368}"/>
          </ac:cxnSpMkLst>
        </pc:cxnChg>
      </pc:sldChg>
      <pc:sldChg chg="delSp modSp add modAnim">
        <pc:chgData name="Paul Bloemers" userId="fe3832ff3b233e04" providerId="LiveId" clId="{598E6B06-0AE6-448D-B26B-4A2DBF2D5922}" dt="2019-10-08T11:57:37.567" v="4422"/>
        <pc:sldMkLst>
          <pc:docMk/>
          <pc:sldMk cId="2760586325" sldId="270"/>
        </pc:sldMkLst>
        <pc:spChg chg="mod">
          <ac:chgData name="Paul Bloemers" userId="fe3832ff3b233e04" providerId="LiveId" clId="{598E6B06-0AE6-448D-B26B-4A2DBF2D5922}" dt="2019-10-07T13:56:33.161" v="2980" actId="20577"/>
          <ac:spMkLst>
            <pc:docMk/>
            <pc:sldMk cId="2760586325" sldId="270"/>
            <ac:spMk id="2" creationId="{07BF9679-8042-4FB2-87BD-E4F0A0F07BC1}"/>
          </ac:spMkLst>
        </pc:spChg>
        <pc:spChg chg="del">
          <ac:chgData name="Paul Bloemers" userId="fe3832ff3b233e04" providerId="LiveId" clId="{598E6B06-0AE6-448D-B26B-4A2DBF2D5922}" dt="2019-10-07T13:56:41.468" v="2981" actId="478"/>
          <ac:spMkLst>
            <pc:docMk/>
            <pc:sldMk cId="2760586325" sldId="270"/>
            <ac:spMk id="3" creationId="{86626978-BAC8-43C6-8D05-82CA48139477}"/>
          </ac:spMkLst>
        </pc:spChg>
        <pc:spChg chg="mod">
          <ac:chgData name="Paul Bloemers" userId="fe3832ff3b233e04" providerId="LiveId" clId="{598E6B06-0AE6-448D-B26B-4A2DBF2D5922}" dt="2019-10-07T14:00:23.676" v="3230" actId="20577"/>
          <ac:spMkLst>
            <pc:docMk/>
            <pc:sldMk cId="2760586325" sldId="270"/>
            <ac:spMk id="13" creationId="{F6F2A3DE-46B7-440D-B176-BCEB5DF110DE}"/>
          </ac:spMkLst>
        </pc:spChg>
        <pc:spChg chg="mod">
          <ac:chgData name="Paul Bloemers" userId="fe3832ff3b233e04" providerId="LiveId" clId="{598E6B06-0AE6-448D-B26B-4A2DBF2D5922}" dt="2019-10-07T14:37:46.951" v="3233" actId="20577"/>
          <ac:spMkLst>
            <pc:docMk/>
            <pc:sldMk cId="2760586325" sldId="270"/>
            <ac:spMk id="148" creationId="{1B34180D-CDA8-4DF7-836B-CBCE457B6486}"/>
          </ac:spMkLst>
        </pc:spChg>
        <pc:spChg chg="mod">
          <ac:chgData name="Paul Bloemers" userId="fe3832ff3b233e04" providerId="LiveId" clId="{598E6B06-0AE6-448D-B26B-4A2DBF2D5922}" dt="2019-10-07T13:59:22.882" v="3165" actId="20577"/>
          <ac:spMkLst>
            <pc:docMk/>
            <pc:sldMk cId="2760586325" sldId="270"/>
            <ac:spMk id="149" creationId="{FDB77225-5DDF-4CF6-A5F3-26E8F6BB8AFA}"/>
          </ac:spMkLst>
        </pc:spChg>
        <pc:spChg chg="mod">
          <ac:chgData name="Paul Bloemers" userId="fe3832ff3b233e04" providerId="LiveId" clId="{598E6B06-0AE6-448D-B26B-4A2DBF2D5922}" dt="2019-10-07T14:38:13.790" v="3242" actId="20577"/>
          <ac:spMkLst>
            <pc:docMk/>
            <pc:sldMk cId="2760586325" sldId="270"/>
            <ac:spMk id="150" creationId="{45833E75-E506-49B9-B9FB-7D011B448DA2}"/>
          </ac:spMkLst>
        </pc:spChg>
        <pc:spChg chg="mod">
          <ac:chgData name="Paul Bloemers" userId="fe3832ff3b233e04" providerId="LiveId" clId="{598E6B06-0AE6-448D-B26B-4A2DBF2D5922}" dt="2019-10-07T14:38:51.233" v="3245" actId="20577"/>
          <ac:spMkLst>
            <pc:docMk/>
            <pc:sldMk cId="2760586325" sldId="270"/>
            <ac:spMk id="151" creationId="{F2BDAB9C-0BCA-4AEB-9958-EEDD5A13B14D}"/>
          </ac:spMkLst>
        </pc:spChg>
        <pc:spChg chg="mod">
          <ac:chgData name="Paul Bloemers" userId="fe3832ff3b233e04" providerId="LiveId" clId="{598E6B06-0AE6-448D-B26B-4A2DBF2D5922}" dt="2019-10-07T14:37:53.047" v="3236" actId="20577"/>
          <ac:spMkLst>
            <pc:docMk/>
            <pc:sldMk cId="2760586325" sldId="270"/>
            <ac:spMk id="159" creationId="{11EC1C5B-BE97-458D-B48D-90E1185AD864}"/>
          </ac:spMkLst>
        </pc:spChg>
        <pc:spChg chg="mod">
          <ac:chgData name="Paul Bloemers" userId="fe3832ff3b233e04" providerId="LiveId" clId="{598E6B06-0AE6-448D-B26B-4A2DBF2D5922}" dt="2019-10-07T13:59:43.505" v="3169" actId="20577"/>
          <ac:spMkLst>
            <pc:docMk/>
            <pc:sldMk cId="2760586325" sldId="270"/>
            <ac:spMk id="160" creationId="{7530D95C-539F-473D-ACF2-76491A1E51DB}"/>
          </ac:spMkLst>
        </pc:spChg>
        <pc:spChg chg="mod">
          <ac:chgData name="Paul Bloemers" userId="fe3832ff3b233e04" providerId="LiveId" clId="{598E6B06-0AE6-448D-B26B-4A2DBF2D5922}" dt="2019-10-07T14:38:03.464" v="3239" actId="20577"/>
          <ac:spMkLst>
            <pc:docMk/>
            <pc:sldMk cId="2760586325" sldId="270"/>
            <ac:spMk id="171" creationId="{D0BAEB87-8DD7-407E-808F-64AA85617089}"/>
          </ac:spMkLst>
        </pc:spChg>
        <pc:spChg chg="mod">
          <ac:chgData name="Paul Bloemers" userId="fe3832ff3b233e04" providerId="LiveId" clId="{598E6B06-0AE6-448D-B26B-4A2DBF2D5922}" dt="2019-10-07T13:59:36.873" v="3167" actId="20577"/>
          <ac:spMkLst>
            <pc:docMk/>
            <pc:sldMk cId="2760586325" sldId="270"/>
            <ac:spMk id="172" creationId="{8C83E31A-A347-4154-9109-CD17DA3BC75C}"/>
          </ac:spMkLst>
        </pc:spChg>
        <pc:spChg chg="mod">
          <ac:chgData name="Paul Bloemers" userId="fe3832ff3b233e04" providerId="LiveId" clId="{598E6B06-0AE6-448D-B26B-4A2DBF2D5922}" dt="2019-10-07T14:39:10.009" v="3247" actId="20577"/>
          <ac:spMkLst>
            <pc:docMk/>
            <pc:sldMk cId="2760586325" sldId="270"/>
            <ac:spMk id="173" creationId="{EACBBF02-1403-43FC-9C7D-CB5D240417CC}"/>
          </ac:spMkLst>
        </pc:spChg>
        <pc:grpChg chg="del">
          <ac:chgData name="Paul Bloemers" userId="fe3832ff3b233e04" providerId="LiveId" clId="{598E6B06-0AE6-448D-B26B-4A2DBF2D5922}" dt="2019-10-07T13:56:41.468" v="2981" actId="478"/>
          <ac:grpSpMkLst>
            <pc:docMk/>
            <pc:sldMk cId="2760586325" sldId="270"/>
            <ac:grpSpMk id="4" creationId="{BECE58A3-C152-43D6-9CF5-07C4D8B18E12}"/>
          </ac:grpSpMkLst>
        </pc:grpChg>
        <pc:picChg chg="del">
          <ac:chgData name="Paul Bloemers" userId="fe3832ff3b233e04" providerId="LiveId" clId="{598E6B06-0AE6-448D-B26B-4A2DBF2D5922}" dt="2019-10-07T13:56:41.468" v="2981" actId="478"/>
          <ac:picMkLst>
            <pc:docMk/>
            <pc:sldMk cId="2760586325" sldId="270"/>
            <ac:picMk id="14" creationId="{57DFA2DB-2ED1-46CD-B864-6476985235A6}"/>
          </ac:picMkLst>
        </pc:picChg>
        <pc:picChg chg="del">
          <ac:chgData name="Paul Bloemers" userId="fe3832ff3b233e04" providerId="LiveId" clId="{598E6B06-0AE6-448D-B26B-4A2DBF2D5922}" dt="2019-10-07T13:56:41.468" v="2981" actId="478"/>
          <ac:picMkLst>
            <pc:docMk/>
            <pc:sldMk cId="2760586325" sldId="270"/>
            <ac:picMk id="15" creationId="{C2138D9C-64A9-488C-9818-210AB6BA2D5B}"/>
          </ac:picMkLst>
        </pc:picChg>
        <pc:cxnChg chg="mod">
          <ac:chgData name="Paul Bloemers" userId="fe3832ff3b233e04" providerId="LiveId" clId="{598E6B06-0AE6-448D-B26B-4A2DBF2D5922}" dt="2019-10-07T14:40:01.004" v="3250" actId="692"/>
          <ac:cxnSpMkLst>
            <pc:docMk/>
            <pc:sldMk cId="2760586325" sldId="270"/>
            <ac:cxnSpMk id="33" creationId="{DC4B39EF-1E6D-4DEF-BCAB-F8EA7BAF83C4}"/>
          </ac:cxnSpMkLst>
        </pc:cxnChg>
      </pc:sldChg>
      <pc:sldChg chg="addSp modSp add modAnim">
        <pc:chgData name="Paul Bloemers" userId="fe3832ff3b233e04" providerId="LiveId" clId="{598E6B06-0AE6-448D-B26B-4A2DBF2D5922}" dt="2019-10-08T11:59:42.951" v="4455"/>
        <pc:sldMkLst>
          <pc:docMk/>
          <pc:sldMk cId="3840280992" sldId="271"/>
        </pc:sldMkLst>
        <pc:spChg chg="mod">
          <ac:chgData name="Paul Bloemers" userId="fe3832ff3b233e04" providerId="LiveId" clId="{598E6B06-0AE6-448D-B26B-4A2DBF2D5922}" dt="2019-10-08T06:28:48.276" v="3266" actId="207"/>
          <ac:spMkLst>
            <pc:docMk/>
            <pc:sldMk cId="3840280992" sldId="271"/>
            <ac:spMk id="2" creationId="{07BF9679-8042-4FB2-87BD-E4F0A0F07BC1}"/>
          </ac:spMkLst>
        </pc:spChg>
        <pc:spChg chg="mod">
          <ac:chgData name="Paul Bloemers" userId="fe3832ff3b233e04" providerId="LiveId" clId="{598E6B06-0AE6-448D-B26B-4A2DBF2D5922}" dt="2019-10-08T11:58:49.758" v="4443" actId="20577"/>
          <ac:spMkLst>
            <pc:docMk/>
            <pc:sldMk cId="3840280992" sldId="271"/>
            <ac:spMk id="13" creationId="{F6F2A3DE-46B7-440D-B176-BCEB5DF110DE}"/>
          </ac:spMkLst>
        </pc:spChg>
        <pc:spChg chg="add mod">
          <ac:chgData name="Paul Bloemers" userId="fe3832ff3b233e04" providerId="LiveId" clId="{598E6B06-0AE6-448D-B26B-4A2DBF2D5922}" dt="2019-10-08T06:32:25.999" v="3363" actId="20577"/>
          <ac:spMkLst>
            <pc:docMk/>
            <pc:sldMk cId="3840280992" sldId="271"/>
            <ac:spMk id="39" creationId="{6F38E1A3-E86F-42A5-865B-9CA7AB63D461}"/>
          </ac:spMkLst>
        </pc:spChg>
        <pc:spChg chg="add mod">
          <ac:chgData name="Paul Bloemers" userId="fe3832ff3b233e04" providerId="LiveId" clId="{598E6B06-0AE6-448D-B26B-4A2DBF2D5922}" dt="2019-10-08T06:32:42.867" v="3369" actId="1076"/>
          <ac:spMkLst>
            <pc:docMk/>
            <pc:sldMk cId="3840280992" sldId="271"/>
            <ac:spMk id="40" creationId="{C362ECE5-FCBF-48C1-94B7-B1A62174DF55}"/>
          </ac:spMkLst>
        </pc:spChg>
        <pc:spChg chg="add mod">
          <ac:chgData name="Paul Bloemers" userId="fe3832ff3b233e04" providerId="LiveId" clId="{598E6B06-0AE6-448D-B26B-4A2DBF2D5922}" dt="2019-10-08T06:32:54.220" v="3375" actId="1076"/>
          <ac:spMkLst>
            <pc:docMk/>
            <pc:sldMk cId="3840280992" sldId="271"/>
            <ac:spMk id="41" creationId="{6AF71936-6414-4894-A9BB-015B6869A647}"/>
          </ac:spMkLst>
        </pc:spChg>
      </pc:sldChg>
      <pc:sldChg chg="addSp delSp modSp add">
        <pc:chgData name="Paul Bloemers" userId="fe3832ff3b233e04" providerId="LiveId" clId="{598E6B06-0AE6-448D-B26B-4A2DBF2D5922}" dt="2019-10-08T12:03:17.029" v="4459" actId="692"/>
        <pc:sldMkLst>
          <pc:docMk/>
          <pc:sldMk cId="2691832902" sldId="272"/>
        </pc:sldMkLst>
        <pc:spChg chg="mod">
          <ac:chgData name="Paul Bloemers" userId="fe3832ff3b233e04" providerId="LiveId" clId="{598E6B06-0AE6-448D-B26B-4A2DBF2D5922}" dt="2019-10-08T06:33:36.902" v="3431" actId="20577"/>
          <ac:spMkLst>
            <pc:docMk/>
            <pc:sldMk cId="2691832902" sldId="272"/>
            <ac:spMk id="2" creationId="{07BF9679-8042-4FB2-87BD-E4F0A0F07BC1}"/>
          </ac:spMkLst>
        </pc:spChg>
        <pc:spChg chg="add del mod">
          <ac:chgData name="Paul Bloemers" userId="fe3832ff3b233e04" providerId="LiveId" clId="{598E6B06-0AE6-448D-B26B-4A2DBF2D5922}" dt="2019-10-08T06:33:49.637" v="3433" actId="478"/>
          <ac:spMkLst>
            <pc:docMk/>
            <pc:sldMk cId="2691832902" sldId="272"/>
            <ac:spMk id="4" creationId="{896FEB75-F059-4AFC-8CCA-2380119F8266}"/>
          </ac:spMkLst>
        </pc:spChg>
        <pc:spChg chg="del">
          <ac:chgData name="Paul Bloemers" userId="fe3832ff3b233e04" providerId="LiveId" clId="{598E6B06-0AE6-448D-B26B-4A2DBF2D5922}" dt="2019-10-08T06:33:47.515" v="3432" actId="478"/>
          <ac:spMkLst>
            <pc:docMk/>
            <pc:sldMk cId="2691832902" sldId="272"/>
            <ac:spMk id="13" creationId="{F6F2A3DE-46B7-440D-B176-BCEB5DF110DE}"/>
          </ac:spMkLst>
        </pc:spChg>
        <pc:spChg chg="mod">
          <ac:chgData name="Paul Bloemers" userId="fe3832ff3b233e04" providerId="LiveId" clId="{598E6B06-0AE6-448D-B26B-4A2DBF2D5922}" dt="2019-10-08T06:34:13.067" v="3436" actId="1076"/>
          <ac:spMkLst>
            <pc:docMk/>
            <pc:sldMk cId="2691832902" sldId="272"/>
            <ac:spMk id="39" creationId="{6F38E1A3-E86F-42A5-865B-9CA7AB63D461}"/>
          </ac:spMkLst>
        </pc:spChg>
        <pc:spChg chg="mod">
          <ac:chgData name="Paul Bloemers" userId="fe3832ff3b233e04" providerId="LiveId" clId="{598E6B06-0AE6-448D-B26B-4A2DBF2D5922}" dt="2019-10-08T06:34:07.236" v="3435" actId="1076"/>
          <ac:spMkLst>
            <pc:docMk/>
            <pc:sldMk cId="2691832902" sldId="272"/>
            <ac:spMk id="40" creationId="{C362ECE5-FCBF-48C1-94B7-B1A62174DF55}"/>
          </ac:spMkLst>
        </pc:spChg>
        <pc:spChg chg="mod">
          <ac:chgData name="Paul Bloemers" userId="fe3832ff3b233e04" providerId="LiveId" clId="{598E6B06-0AE6-448D-B26B-4A2DBF2D5922}" dt="2019-10-08T06:34:19.555" v="3437" actId="1076"/>
          <ac:spMkLst>
            <pc:docMk/>
            <pc:sldMk cId="2691832902" sldId="272"/>
            <ac:spMk id="41" creationId="{6AF71936-6414-4894-A9BB-015B6869A647}"/>
          </ac:spMkLst>
        </pc:spChg>
        <pc:spChg chg="add mod">
          <ac:chgData name="Paul Bloemers" userId="fe3832ff3b233e04" providerId="LiveId" clId="{598E6B06-0AE6-448D-B26B-4A2DBF2D5922}" dt="2019-10-08T06:40:35.469" v="3593" actId="1036"/>
          <ac:spMkLst>
            <pc:docMk/>
            <pc:sldMk cId="2691832902" sldId="272"/>
            <ac:spMk id="44" creationId="{DBAC5B2F-D6FA-4A24-B567-B13C913F253F}"/>
          </ac:spMkLst>
        </pc:spChg>
        <pc:spChg chg="add mod">
          <ac:chgData name="Paul Bloemers" userId="fe3832ff3b233e04" providerId="LiveId" clId="{598E6B06-0AE6-448D-B26B-4A2DBF2D5922}" dt="2019-10-08T06:40:47.949" v="3601" actId="1035"/>
          <ac:spMkLst>
            <pc:docMk/>
            <pc:sldMk cId="2691832902" sldId="272"/>
            <ac:spMk id="45" creationId="{9DF039FB-BA94-4E7E-BF28-46DC867B9991}"/>
          </ac:spMkLst>
        </pc:spChg>
        <pc:spChg chg="add">
          <ac:chgData name="Paul Bloemers" userId="fe3832ff3b233e04" providerId="LiveId" clId="{598E6B06-0AE6-448D-B26B-4A2DBF2D5922}" dt="2019-10-08T06:34:37.776" v="3438"/>
          <ac:spMkLst>
            <pc:docMk/>
            <pc:sldMk cId="2691832902" sldId="272"/>
            <ac:spMk id="46" creationId="{8C8B6634-C66F-4879-AF82-94A669A77369}"/>
          </ac:spMkLst>
        </pc:spChg>
        <pc:spChg chg="add mod">
          <ac:chgData name="Paul Bloemers" userId="fe3832ff3b233e04" providerId="LiveId" clId="{598E6B06-0AE6-448D-B26B-4A2DBF2D5922}" dt="2019-10-08T06:40:41.676" v="3599" actId="1035"/>
          <ac:spMkLst>
            <pc:docMk/>
            <pc:sldMk cId="2691832902" sldId="272"/>
            <ac:spMk id="47" creationId="{7AE36408-27E5-449E-A654-DD55380DC6EB}"/>
          </ac:spMkLst>
        </pc:spChg>
        <pc:spChg chg="add mod">
          <ac:chgData name="Paul Bloemers" userId="fe3832ff3b233e04" providerId="LiveId" clId="{598E6B06-0AE6-448D-B26B-4A2DBF2D5922}" dt="2019-10-08T06:40:54.335" v="3603" actId="1036"/>
          <ac:spMkLst>
            <pc:docMk/>
            <pc:sldMk cId="2691832902" sldId="272"/>
            <ac:spMk id="48" creationId="{75C3B6B7-DE6D-42EC-9E02-CCE1A8AC252C}"/>
          </ac:spMkLst>
        </pc:spChg>
        <pc:spChg chg="add">
          <ac:chgData name="Paul Bloemers" userId="fe3832ff3b233e04" providerId="LiveId" clId="{598E6B06-0AE6-448D-B26B-4A2DBF2D5922}" dt="2019-10-08T06:34:37.776" v="3438"/>
          <ac:spMkLst>
            <pc:docMk/>
            <pc:sldMk cId="2691832902" sldId="272"/>
            <ac:spMk id="49" creationId="{530718FE-2E25-4D9C-9789-1E826CD6A5D9}"/>
          </ac:spMkLst>
        </pc:spChg>
        <pc:spChg chg="add">
          <ac:chgData name="Paul Bloemers" userId="fe3832ff3b233e04" providerId="LiveId" clId="{598E6B06-0AE6-448D-B26B-4A2DBF2D5922}" dt="2019-10-08T06:34:37.776" v="3438"/>
          <ac:spMkLst>
            <pc:docMk/>
            <pc:sldMk cId="2691832902" sldId="272"/>
            <ac:spMk id="52" creationId="{3FDDFC68-9003-4B50-9FD2-04B1AEACB878}"/>
          </ac:spMkLst>
        </pc:spChg>
        <pc:spChg chg="add mod">
          <ac:chgData name="Paul Bloemers" userId="fe3832ff3b233e04" providerId="LiveId" clId="{598E6B06-0AE6-448D-B26B-4A2DBF2D5922}" dt="2019-10-08T06:40:35.469" v="3593" actId="1036"/>
          <ac:spMkLst>
            <pc:docMk/>
            <pc:sldMk cId="2691832902" sldId="272"/>
            <ac:spMk id="55" creationId="{84E5E172-E79F-415A-89C7-094B34B9185B}"/>
          </ac:spMkLst>
        </pc:spChg>
        <pc:spChg chg="add mod">
          <ac:chgData name="Paul Bloemers" userId="fe3832ff3b233e04" providerId="LiveId" clId="{598E6B06-0AE6-448D-B26B-4A2DBF2D5922}" dt="2019-10-08T06:40:54.335" v="3603" actId="1036"/>
          <ac:spMkLst>
            <pc:docMk/>
            <pc:sldMk cId="2691832902" sldId="272"/>
            <ac:spMk id="58" creationId="{83C1F346-9E91-426C-8367-1D0AF14AABFD}"/>
          </ac:spMkLst>
        </pc:spChg>
        <pc:spChg chg="add">
          <ac:chgData name="Paul Bloemers" userId="fe3832ff3b233e04" providerId="LiveId" clId="{598E6B06-0AE6-448D-B26B-4A2DBF2D5922}" dt="2019-10-08T06:34:37.776" v="3438"/>
          <ac:spMkLst>
            <pc:docMk/>
            <pc:sldMk cId="2691832902" sldId="272"/>
            <ac:spMk id="59" creationId="{49F16F39-C4EA-4E31-BB76-AC802528C156}"/>
          </ac:spMkLst>
        </pc:spChg>
        <pc:spChg chg="add">
          <ac:chgData name="Paul Bloemers" userId="fe3832ff3b233e04" providerId="LiveId" clId="{598E6B06-0AE6-448D-B26B-4A2DBF2D5922}" dt="2019-10-08T06:34:37.776" v="3438"/>
          <ac:spMkLst>
            <pc:docMk/>
            <pc:sldMk cId="2691832902" sldId="272"/>
            <ac:spMk id="60" creationId="{92E4F882-623F-4313-8398-87827650E4B8}"/>
          </ac:spMkLst>
        </pc:spChg>
        <pc:spChg chg="add">
          <ac:chgData name="Paul Bloemers" userId="fe3832ff3b233e04" providerId="LiveId" clId="{598E6B06-0AE6-448D-B26B-4A2DBF2D5922}" dt="2019-10-08T06:34:37.776" v="3438"/>
          <ac:spMkLst>
            <pc:docMk/>
            <pc:sldMk cId="2691832902" sldId="272"/>
            <ac:spMk id="61" creationId="{E3F6ABEE-3DFC-45BC-BBCB-5E47E54C4FF3}"/>
          </ac:spMkLst>
        </pc:spChg>
        <pc:spChg chg="add">
          <ac:chgData name="Paul Bloemers" userId="fe3832ff3b233e04" providerId="LiveId" clId="{598E6B06-0AE6-448D-B26B-4A2DBF2D5922}" dt="2019-10-08T06:34:37.776" v="3438"/>
          <ac:spMkLst>
            <pc:docMk/>
            <pc:sldMk cId="2691832902" sldId="272"/>
            <ac:spMk id="62" creationId="{8FFE7994-469E-4918-9EAD-A2063BF1386D}"/>
          </ac:spMkLst>
        </pc:spChg>
        <pc:spChg chg="add">
          <ac:chgData name="Paul Bloemers" userId="fe3832ff3b233e04" providerId="LiveId" clId="{598E6B06-0AE6-448D-B26B-4A2DBF2D5922}" dt="2019-10-08T06:34:37.776" v="3438"/>
          <ac:spMkLst>
            <pc:docMk/>
            <pc:sldMk cId="2691832902" sldId="272"/>
            <ac:spMk id="63" creationId="{429E3BEF-B476-4208-9029-F7AD19C685FC}"/>
          </ac:spMkLst>
        </pc:spChg>
        <pc:spChg chg="add mod">
          <ac:chgData name="Paul Bloemers" userId="fe3832ff3b233e04" providerId="LiveId" clId="{598E6B06-0AE6-448D-B26B-4A2DBF2D5922}" dt="2019-10-08T06:40:35.469" v="3593" actId="1036"/>
          <ac:spMkLst>
            <pc:docMk/>
            <pc:sldMk cId="2691832902" sldId="272"/>
            <ac:spMk id="64" creationId="{3415E06B-8791-4B2B-801E-0BC94D52E0D5}"/>
          </ac:spMkLst>
        </pc:spChg>
        <pc:spChg chg="add del">
          <ac:chgData name="Paul Bloemers" userId="fe3832ff3b233e04" providerId="LiveId" clId="{598E6B06-0AE6-448D-B26B-4A2DBF2D5922}" dt="2019-10-08T06:35:02.886" v="3439" actId="478"/>
          <ac:spMkLst>
            <pc:docMk/>
            <pc:sldMk cId="2691832902" sldId="272"/>
            <ac:spMk id="65" creationId="{ACFFDEE8-7744-408B-B50F-AF040A5D17D3}"/>
          </ac:spMkLst>
        </pc:spChg>
        <pc:spChg chg="add mod">
          <ac:chgData name="Paul Bloemers" userId="fe3832ff3b233e04" providerId="LiveId" clId="{598E6B06-0AE6-448D-B26B-4A2DBF2D5922}" dt="2019-10-08T06:40:35.469" v="3593" actId="1036"/>
          <ac:spMkLst>
            <pc:docMk/>
            <pc:sldMk cId="2691832902" sldId="272"/>
            <ac:spMk id="66" creationId="{82783B9D-62F4-4922-8619-94B8AB5454E6}"/>
          </ac:spMkLst>
        </pc:spChg>
        <pc:spChg chg="add mod">
          <ac:chgData name="Paul Bloemers" userId="fe3832ff3b233e04" providerId="LiveId" clId="{598E6B06-0AE6-448D-B26B-4A2DBF2D5922}" dt="2019-10-08T06:40:35.469" v="3593" actId="1036"/>
          <ac:spMkLst>
            <pc:docMk/>
            <pc:sldMk cId="2691832902" sldId="272"/>
            <ac:spMk id="67" creationId="{73389B23-E77A-4BA7-9CD7-4068C1ECF763}"/>
          </ac:spMkLst>
        </pc:spChg>
        <pc:spChg chg="add del">
          <ac:chgData name="Paul Bloemers" userId="fe3832ff3b233e04" providerId="LiveId" clId="{598E6B06-0AE6-448D-B26B-4A2DBF2D5922}" dt="2019-10-08T06:35:02.886" v="3439" actId="478"/>
          <ac:spMkLst>
            <pc:docMk/>
            <pc:sldMk cId="2691832902" sldId="272"/>
            <ac:spMk id="68" creationId="{C26BA4BE-1EE2-417E-AD61-5E185CE99E14}"/>
          </ac:spMkLst>
        </pc:spChg>
        <pc:spChg chg="add mod">
          <ac:chgData name="Paul Bloemers" userId="fe3832ff3b233e04" providerId="LiveId" clId="{598E6B06-0AE6-448D-B26B-4A2DBF2D5922}" dt="2019-10-08T06:40:54.335" v="3603" actId="1036"/>
          <ac:spMkLst>
            <pc:docMk/>
            <pc:sldMk cId="2691832902" sldId="272"/>
            <ac:spMk id="69" creationId="{36A65455-8D46-458F-BFB9-370310B74CC1}"/>
          </ac:spMkLst>
        </pc:spChg>
        <pc:spChg chg="add del">
          <ac:chgData name="Paul Bloemers" userId="fe3832ff3b233e04" providerId="LiveId" clId="{598E6B06-0AE6-448D-B26B-4A2DBF2D5922}" dt="2019-10-08T06:35:02.886" v="3439" actId="478"/>
          <ac:spMkLst>
            <pc:docMk/>
            <pc:sldMk cId="2691832902" sldId="272"/>
            <ac:spMk id="70" creationId="{B9AEC4D4-0C69-4F87-8120-7AE62C684E97}"/>
          </ac:spMkLst>
        </pc:spChg>
        <pc:spChg chg="add mod">
          <ac:chgData name="Paul Bloemers" userId="fe3832ff3b233e04" providerId="LiveId" clId="{598E6B06-0AE6-448D-B26B-4A2DBF2D5922}" dt="2019-10-08T06:40:54.335" v="3603" actId="1036"/>
          <ac:spMkLst>
            <pc:docMk/>
            <pc:sldMk cId="2691832902" sldId="272"/>
            <ac:spMk id="71" creationId="{4718FDC9-290F-488C-80B3-58AB125484CC}"/>
          </ac:spMkLst>
        </pc:spChg>
        <pc:spChg chg="add del">
          <ac:chgData name="Paul Bloemers" userId="fe3832ff3b233e04" providerId="LiveId" clId="{598E6B06-0AE6-448D-B26B-4A2DBF2D5922}" dt="2019-10-08T06:35:02.886" v="3439" actId="478"/>
          <ac:spMkLst>
            <pc:docMk/>
            <pc:sldMk cId="2691832902" sldId="272"/>
            <ac:spMk id="72" creationId="{131CA6C3-E6E9-4D57-B05C-F96AF1AB75C6}"/>
          </ac:spMkLst>
        </pc:spChg>
        <pc:spChg chg="add mod">
          <ac:chgData name="Paul Bloemers" userId="fe3832ff3b233e04" providerId="LiveId" clId="{598E6B06-0AE6-448D-B26B-4A2DBF2D5922}" dt="2019-10-08T06:35:11.492" v="3442" actId="20577"/>
          <ac:spMkLst>
            <pc:docMk/>
            <pc:sldMk cId="2691832902" sldId="272"/>
            <ac:spMk id="73" creationId="{7D6B70EF-840B-4E80-8787-DBE7E13E7B50}"/>
          </ac:spMkLst>
        </pc:spChg>
        <pc:spChg chg="add mod">
          <ac:chgData name="Paul Bloemers" userId="fe3832ff3b233e04" providerId="LiveId" clId="{598E6B06-0AE6-448D-B26B-4A2DBF2D5922}" dt="2019-10-08T06:35:39.909" v="3457" actId="20577"/>
          <ac:spMkLst>
            <pc:docMk/>
            <pc:sldMk cId="2691832902" sldId="272"/>
            <ac:spMk id="74" creationId="{3C0BEA90-6A4C-45E6-9B31-B6F70D5B4844}"/>
          </ac:spMkLst>
        </pc:spChg>
        <pc:spChg chg="add mod">
          <ac:chgData name="Paul Bloemers" userId="fe3832ff3b233e04" providerId="LiveId" clId="{598E6B06-0AE6-448D-B26B-4A2DBF2D5922}" dt="2019-10-08T06:35:27.724" v="3448" actId="20577"/>
          <ac:spMkLst>
            <pc:docMk/>
            <pc:sldMk cId="2691832902" sldId="272"/>
            <ac:spMk id="75" creationId="{7202BB5E-BAD4-4DEF-850F-9935B340F922}"/>
          </ac:spMkLst>
        </pc:spChg>
        <pc:spChg chg="add mod">
          <ac:chgData name="Paul Bloemers" userId="fe3832ff3b233e04" providerId="LiveId" clId="{598E6B06-0AE6-448D-B26B-4A2DBF2D5922}" dt="2019-10-08T06:40:35.469" v="3593" actId="1036"/>
          <ac:spMkLst>
            <pc:docMk/>
            <pc:sldMk cId="2691832902" sldId="272"/>
            <ac:spMk id="76" creationId="{BBFA1B70-24EB-4D69-B728-F6A998E67E65}"/>
          </ac:spMkLst>
        </pc:spChg>
        <pc:spChg chg="add mod">
          <ac:chgData name="Paul Bloemers" userId="fe3832ff3b233e04" providerId="LiveId" clId="{598E6B06-0AE6-448D-B26B-4A2DBF2D5922}" dt="2019-10-08T06:40:35.469" v="3593" actId="1036"/>
          <ac:spMkLst>
            <pc:docMk/>
            <pc:sldMk cId="2691832902" sldId="272"/>
            <ac:spMk id="77" creationId="{677C286F-9BB0-43EF-8FA5-33B35FFC4F3D}"/>
          </ac:spMkLst>
        </pc:spChg>
        <pc:spChg chg="add mod">
          <ac:chgData name="Paul Bloemers" userId="fe3832ff3b233e04" providerId="LiveId" clId="{598E6B06-0AE6-448D-B26B-4A2DBF2D5922}" dt="2019-10-08T06:40:54.335" v="3603" actId="1036"/>
          <ac:spMkLst>
            <pc:docMk/>
            <pc:sldMk cId="2691832902" sldId="272"/>
            <ac:spMk id="78" creationId="{E785E9CE-93A3-4A62-AA58-40DBEB6C59DB}"/>
          </ac:spMkLst>
        </pc:spChg>
        <pc:spChg chg="add del">
          <ac:chgData name="Paul Bloemers" userId="fe3832ff3b233e04" providerId="LiveId" clId="{598E6B06-0AE6-448D-B26B-4A2DBF2D5922}" dt="2019-10-08T06:35:02.886" v="3439" actId="478"/>
          <ac:spMkLst>
            <pc:docMk/>
            <pc:sldMk cId="2691832902" sldId="272"/>
            <ac:spMk id="79" creationId="{CE42EB45-50C8-4810-BAB5-1C9D3A8EFB04}"/>
          </ac:spMkLst>
        </pc:spChg>
        <pc:spChg chg="add del">
          <ac:chgData name="Paul Bloemers" userId="fe3832ff3b233e04" providerId="LiveId" clId="{598E6B06-0AE6-448D-B26B-4A2DBF2D5922}" dt="2019-10-08T06:35:02.886" v="3439" actId="478"/>
          <ac:spMkLst>
            <pc:docMk/>
            <pc:sldMk cId="2691832902" sldId="272"/>
            <ac:spMk id="80" creationId="{F45DAD49-38BF-4F9F-88C1-6987D9DB4963}"/>
          </ac:spMkLst>
        </pc:spChg>
        <pc:spChg chg="add del">
          <ac:chgData name="Paul Bloemers" userId="fe3832ff3b233e04" providerId="LiveId" clId="{598E6B06-0AE6-448D-B26B-4A2DBF2D5922}" dt="2019-10-08T06:35:02.886" v="3439" actId="478"/>
          <ac:spMkLst>
            <pc:docMk/>
            <pc:sldMk cId="2691832902" sldId="272"/>
            <ac:spMk id="81" creationId="{74EA1DAD-E2E3-4520-8AAC-6355EB0BF596}"/>
          </ac:spMkLst>
        </pc:spChg>
        <pc:spChg chg="add del">
          <ac:chgData name="Paul Bloemers" userId="fe3832ff3b233e04" providerId="LiveId" clId="{598E6B06-0AE6-448D-B26B-4A2DBF2D5922}" dt="2019-10-08T06:35:02.886" v="3439" actId="478"/>
          <ac:spMkLst>
            <pc:docMk/>
            <pc:sldMk cId="2691832902" sldId="272"/>
            <ac:spMk id="82" creationId="{5DFA441F-69E6-4B26-BA58-59DC682C8C92}"/>
          </ac:spMkLst>
        </pc:spChg>
        <pc:spChg chg="add mod">
          <ac:chgData name="Paul Bloemers" userId="fe3832ff3b233e04" providerId="LiveId" clId="{598E6B06-0AE6-448D-B26B-4A2DBF2D5922}" dt="2019-10-08T06:40:35.469" v="3593" actId="1036"/>
          <ac:spMkLst>
            <pc:docMk/>
            <pc:sldMk cId="2691832902" sldId="272"/>
            <ac:spMk id="83" creationId="{962B6AAB-E714-4E96-923B-03F8C2C744C8}"/>
          </ac:spMkLst>
        </pc:spChg>
        <pc:spChg chg="add mod">
          <ac:chgData name="Paul Bloemers" userId="fe3832ff3b233e04" providerId="LiveId" clId="{598E6B06-0AE6-448D-B26B-4A2DBF2D5922}" dt="2019-10-08T06:40:54.335" v="3603" actId="1036"/>
          <ac:spMkLst>
            <pc:docMk/>
            <pc:sldMk cId="2691832902" sldId="272"/>
            <ac:spMk id="84" creationId="{CCFA2AB0-BD16-42BB-A691-DE6108F727BD}"/>
          </ac:spMkLst>
        </pc:spChg>
        <pc:spChg chg="add mod">
          <ac:chgData name="Paul Bloemers" userId="fe3832ff3b233e04" providerId="LiveId" clId="{598E6B06-0AE6-448D-B26B-4A2DBF2D5922}" dt="2019-10-08T06:35:36.892" v="3454" actId="20577"/>
          <ac:spMkLst>
            <pc:docMk/>
            <pc:sldMk cId="2691832902" sldId="272"/>
            <ac:spMk id="91" creationId="{1D30BD2F-8743-4064-B4C1-097B35269A11}"/>
          </ac:spMkLst>
        </pc:spChg>
        <pc:spChg chg="add mod">
          <ac:chgData name="Paul Bloemers" userId="fe3832ff3b233e04" providerId="LiveId" clId="{598E6B06-0AE6-448D-B26B-4A2DBF2D5922}" dt="2019-10-08T06:35:33.799" v="3451" actId="20577"/>
          <ac:spMkLst>
            <pc:docMk/>
            <pc:sldMk cId="2691832902" sldId="272"/>
            <ac:spMk id="92" creationId="{249D6880-2DCD-4F09-ACCF-A73BAE94FEA8}"/>
          </ac:spMkLst>
        </pc:spChg>
        <pc:spChg chg="add mod">
          <ac:chgData name="Paul Bloemers" userId="fe3832ff3b233e04" providerId="LiveId" clId="{598E6B06-0AE6-448D-B26B-4A2DBF2D5922}" dt="2019-10-08T06:40:35.469" v="3593" actId="1036"/>
          <ac:spMkLst>
            <pc:docMk/>
            <pc:sldMk cId="2691832902" sldId="272"/>
            <ac:spMk id="93" creationId="{C2EC2D0E-A09E-4F37-A980-0CEE35EE644F}"/>
          </ac:spMkLst>
        </pc:spChg>
        <pc:spChg chg="add mod">
          <ac:chgData name="Paul Bloemers" userId="fe3832ff3b233e04" providerId="LiveId" clId="{598E6B06-0AE6-448D-B26B-4A2DBF2D5922}" dt="2019-10-08T06:40:35.469" v="3593" actId="1036"/>
          <ac:spMkLst>
            <pc:docMk/>
            <pc:sldMk cId="2691832902" sldId="272"/>
            <ac:spMk id="94" creationId="{481B4E16-6849-4EDD-8081-4AF0C5A4C65B}"/>
          </ac:spMkLst>
        </pc:spChg>
        <pc:spChg chg="add mod">
          <ac:chgData name="Paul Bloemers" userId="fe3832ff3b233e04" providerId="LiveId" clId="{598E6B06-0AE6-448D-B26B-4A2DBF2D5922}" dt="2019-10-08T06:40:54.335" v="3603" actId="1036"/>
          <ac:spMkLst>
            <pc:docMk/>
            <pc:sldMk cId="2691832902" sldId="272"/>
            <ac:spMk id="95" creationId="{62FE3D6E-B833-4421-997C-72C619D3D9D9}"/>
          </ac:spMkLst>
        </pc:spChg>
        <pc:spChg chg="add mod">
          <ac:chgData name="Paul Bloemers" userId="fe3832ff3b233e04" providerId="LiveId" clId="{598E6B06-0AE6-448D-B26B-4A2DBF2D5922}" dt="2019-10-08T06:40:54.335" v="3603" actId="1036"/>
          <ac:spMkLst>
            <pc:docMk/>
            <pc:sldMk cId="2691832902" sldId="272"/>
            <ac:spMk id="96" creationId="{B6D6AC1F-2337-4589-ABF3-B1BFC24A7C64}"/>
          </ac:spMkLst>
        </pc:spChg>
        <pc:spChg chg="add mod">
          <ac:chgData name="Paul Bloemers" userId="fe3832ff3b233e04" providerId="LiveId" clId="{598E6B06-0AE6-448D-B26B-4A2DBF2D5922}" dt="2019-10-08T06:40:41.676" v="3599" actId="1035"/>
          <ac:spMkLst>
            <pc:docMk/>
            <pc:sldMk cId="2691832902" sldId="272"/>
            <ac:spMk id="99" creationId="{7882D5B3-6BCD-411E-BE06-6AA80EE1E655}"/>
          </ac:spMkLst>
        </pc:spChg>
        <pc:spChg chg="add mod">
          <ac:chgData name="Paul Bloemers" userId="fe3832ff3b233e04" providerId="LiveId" clId="{598E6B06-0AE6-448D-B26B-4A2DBF2D5922}" dt="2019-10-08T06:40:41.676" v="3599" actId="1035"/>
          <ac:spMkLst>
            <pc:docMk/>
            <pc:sldMk cId="2691832902" sldId="272"/>
            <ac:spMk id="100" creationId="{837C2095-2433-4188-87EE-888B1359DE0B}"/>
          </ac:spMkLst>
        </pc:spChg>
        <pc:spChg chg="add mod">
          <ac:chgData name="Paul Bloemers" userId="fe3832ff3b233e04" providerId="LiveId" clId="{598E6B06-0AE6-448D-B26B-4A2DBF2D5922}" dt="2019-10-08T06:40:41.676" v="3599" actId="1035"/>
          <ac:spMkLst>
            <pc:docMk/>
            <pc:sldMk cId="2691832902" sldId="272"/>
            <ac:spMk id="101" creationId="{664049FF-DF32-4261-A9D5-B18E4A6C9245}"/>
          </ac:spMkLst>
        </pc:spChg>
        <pc:spChg chg="add mod">
          <ac:chgData name="Paul Bloemers" userId="fe3832ff3b233e04" providerId="LiveId" clId="{598E6B06-0AE6-448D-B26B-4A2DBF2D5922}" dt="2019-10-08T06:40:41.676" v="3599" actId="1035"/>
          <ac:spMkLst>
            <pc:docMk/>
            <pc:sldMk cId="2691832902" sldId="272"/>
            <ac:spMk id="102" creationId="{EB85C4B6-7A63-4F67-9159-7FAE3415430B}"/>
          </ac:spMkLst>
        </pc:spChg>
        <pc:spChg chg="add mod">
          <ac:chgData name="Paul Bloemers" userId="fe3832ff3b233e04" providerId="LiveId" clId="{598E6B06-0AE6-448D-B26B-4A2DBF2D5922}" dt="2019-10-08T06:40:41.676" v="3599" actId="1035"/>
          <ac:spMkLst>
            <pc:docMk/>
            <pc:sldMk cId="2691832902" sldId="272"/>
            <ac:spMk id="103" creationId="{8ECE1595-57CF-4C09-80A1-E8B082D18EB9}"/>
          </ac:spMkLst>
        </pc:spChg>
        <pc:spChg chg="add mod">
          <ac:chgData name="Paul Bloemers" userId="fe3832ff3b233e04" providerId="LiveId" clId="{598E6B06-0AE6-448D-B26B-4A2DBF2D5922}" dt="2019-10-08T06:40:41.676" v="3599" actId="1035"/>
          <ac:spMkLst>
            <pc:docMk/>
            <pc:sldMk cId="2691832902" sldId="272"/>
            <ac:spMk id="104" creationId="{DE67671B-19D8-4906-BB43-9BF46A24E76E}"/>
          </ac:spMkLst>
        </pc:spChg>
        <pc:spChg chg="add mod">
          <ac:chgData name="Paul Bloemers" userId="fe3832ff3b233e04" providerId="LiveId" clId="{598E6B06-0AE6-448D-B26B-4A2DBF2D5922}" dt="2019-10-08T06:40:41.676" v="3599" actId="1035"/>
          <ac:spMkLst>
            <pc:docMk/>
            <pc:sldMk cId="2691832902" sldId="272"/>
            <ac:spMk id="105" creationId="{CF7FBC16-B029-413E-8BE0-AB3A55E39B7C}"/>
          </ac:spMkLst>
        </pc:spChg>
        <pc:spChg chg="add mod">
          <ac:chgData name="Paul Bloemers" userId="fe3832ff3b233e04" providerId="LiveId" clId="{598E6B06-0AE6-448D-B26B-4A2DBF2D5922}" dt="2019-10-08T06:40:41.676" v="3599" actId="1035"/>
          <ac:spMkLst>
            <pc:docMk/>
            <pc:sldMk cId="2691832902" sldId="272"/>
            <ac:spMk id="108" creationId="{50047111-936A-4790-B077-670791FAB6EC}"/>
          </ac:spMkLst>
        </pc:spChg>
        <pc:spChg chg="add mod">
          <ac:chgData name="Paul Bloemers" userId="fe3832ff3b233e04" providerId="LiveId" clId="{598E6B06-0AE6-448D-B26B-4A2DBF2D5922}" dt="2019-10-08T06:40:41.676" v="3599" actId="1035"/>
          <ac:spMkLst>
            <pc:docMk/>
            <pc:sldMk cId="2691832902" sldId="272"/>
            <ac:spMk id="109" creationId="{1B65266C-714E-48A3-9D39-C37AF9C7AE33}"/>
          </ac:spMkLst>
        </pc:spChg>
        <pc:spChg chg="add mod">
          <ac:chgData name="Paul Bloemers" userId="fe3832ff3b233e04" providerId="LiveId" clId="{598E6B06-0AE6-448D-B26B-4A2DBF2D5922}" dt="2019-10-08T06:40:47.949" v="3601" actId="1035"/>
          <ac:spMkLst>
            <pc:docMk/>
            <pc:sldMk cId="2691832902" sldId="272"/>
            <ac:spMk id="112" creationId="{FF454180-488A-4884-A70F-9E141F8F7780}"/>
          </ac:spMkLst>
        </pc:spChg>
        <pc:spChg chg="add mod">
          <ac:chgData name="Paul Bloemers" userId="fe3832ff3b233e04" providerId="LiveId" clId="{598E6B06-0AE6-448D-B26B-4A2DBF2D5922}" dt="2019-10-08T06:40:47.949" v="3601" actId="1035"/>
          <ac:spMkLst>
            <pc:docMk/>
            <pc:sldMk cId="2691832902" sldId="272"/>
            <ac:spMk id="113" creationId="{8BF4D50F-DF9C-488C-95B4-B5FED1B8CD3A}"/>
          </ac:spMkLst>
        </pc:spChg>
        <pc:spChg chg="add mod">
          <ac:chgData name="Paul Bloemers" userId="fe3832ff3b233e04" providerId="LiveId" clId="{598E6B06-0AE6-448D-B26B-4A2DBF2D5922}" dt="2019-10-08T06:40:47.949" v="3601" actId="1035"/>
          <ac:spMkLst>
            <pc:docMk/>
            <pc:sldMk cId="2691832902" sldId="272"/>
            <ac:spMk id="114" creationId="{4E80A690-0CE8-4A5C-979E-76E5BD3AC919}"/>
          </ac:spMkLst>
        </pc:spChg>
        <pc:spChg chg="add mod">
          <ac:chgData name="Paul Bloemers" userId="fe3832ff3b233e04" providerId="LiveId" clId="{598E6B06-0AE6-448D-B26B-4A2DBF2D5922}" dt="2019-10-08T06:40:47.949" v="3601" actId="1035"/>
          <ac:spMkLst>
            <pc:docMk/>
            <pc:sldMk cId="2691832902" sldId="272"/>
            <ac:spMk id="115" creationId="{6BA03069-8528-49FE-BC29-4B430427E4F4}"/>
          </ac:spMkLst>
        </pc:spChg>
        <pc:spChg chg="add mod">
          <ac:chgData name="Paul Bloemers" userId="fe3832ff3b233e04" providerId="LiveId" clId="{598E6B06-0AE6-448D-B26B-4A2DBF2D5922}" dt="2019-10-08T06:40:47.949" v="3601" actId="1035"/>
          <ac:spMkLst>
            <pc:docMk/>
            <pc:sldMk cId="2691832902" sldId="272"/>
            <ac:spMk id="116" creationId="{5106D711-467D-4552-B318-7871B067A09A}"/>
          </ac:spMkLst>
        </pc:spChg>
        <pc:spChg chg="add mod">
          <ac:chgData name="Paul Bloemers" userId="fe3832ff3b233e04" providerId="LiveId" clId="{598E6B06-0AE6-448D-B26B-4A2DBF2D5922}" dt="2019-10-08T06:40:47.949" v="3601" actId="1035"/>
          <ac:spMkLst>
            <pc:docMk/>
            <pc:sldMk cId="2691832902" sldId="272"/>
            <ac:spMk id="117" creationId="{E2B6B35C-F9CB-4BF2-862C-0625E34A7AFD}"/>
          </ac:spMkLst>
        </pc:spChg>
        <pc:spChg chg="add mod">
          <ac:chgData name="Paul Bloemers" userId="fe3832ff3b233e04" providerId="LiveId" clId="{598E6B06-0AE6-448D-B26B-4A2DBF2D5922}" dt="2019-10-08T06:40:47.949" v="3601" actId="1035"/>
          <ac:spMkLst>
            <pc:docMk/>
            <pc:sldMk cId="2691832902" sldId="272"/>
            <ac:spMk id="118" creationId="{E30FDC33-CD63-4651-8EAD-784D8A737ED8}"/>
          </ac:spMkLst>
        </pc:spChg>
        <pc:spChg chg="add mod">
          <ac:chgData name="Paul Bloemers" userId="fe3832ff3b233e04" providerId="LiveId" clId="{598E6B06-0AE6-448D-B26B-4A2DBF2D5922}" dt="2019-10-08T06:40:47.949" v="3601" actId="1035"/>
          <ac:spMkLst>
            <pc:docMk/>
            <pc:sldMk cId="2691832902" sldId="272"/>
            <ac:spMk id="121" creationId="{2D4896C9-1F59-4B53-85A7-DD8CA57F01A6}"/>
          </ac:spMkLst>
        </pc:spChg>
        <pc:spChg chg="add mod">
          <ac:chgData name="Paul Bloemers" userId="fe3832ff3b233e04" providerId="LiveId" clId="{598E6B06-0AE6-448D-B26B-4A2DBF2D5922}" dt="2019-10-08T06:40:47.949" v="3601" actId="1035"/>
          <ac:spMkLst>
            <pc:docMk/>
            <pc:sldMk cId="2691832902" sldId="272"/>
            <ac:spMk id="122" creationId="{02277BE3-70F0-463C-B361-95F9860A841E}"/>
          </ac:spMkLst>
        </pc:spChg>
        <pc:spChg chg="add">
          <ac:chgData name="Paul Bloemers" userId="fe3832ff3b233e04" providerId="LiveId" clId="{598E6B06-0AE6-448D-B26B-4A2DBF2D5922}" dt="2019-10-08T06:34:37.776" v="3438"/>
          <ac:spMkLst>
            <pc:docMk/>
            <pc:sldMk cId="2691832902" sldId="272"/>
            <ac:spMk id="123" creationId="{DF2042E7-6F82-4756-9CA2-48F2DAF1BC35}"/>
          </ac:spMkLst>
        </pc:spChg>
        <pc:spChg chg="add">
          <ac:chgData name="Paul Bloemers" userId="fe3832ff3b233e04" providerId="LiveId" clId="{598E6B06-0AE6-448D-B26B-4A2DBF2D5922}" dt="2019-10-08T06:34:37.776" v="3438"/>
          <ac:spMkLst>
            <pc:docMk/>
            <pc:sldMk cId="2691832902" sldId="272"/>
            <ac:spMk id="124" creationId="{03A6549F-C161-4244-962F-02976C828DB1}"/>
          </ac:spMkLst>
        </pc:spChg>
        <pc:spChg chg="add mod">
          <ac:chgData name="Paul Bloemers" userId="fe3832ff3b233e04" providerId="LiveId" clId="{598E6B06-0AE6-448D-B26B-4A2DBF2D5922}" dt="2019-10-08T06:40:35.469" v="3593" actId="1036"/>
          <ac:spMkLst>
            <pc:docMk/>
            <pc:sldMk cId="2691832902" sldId="272"/>
            <ac:spMk id="125" creationId="{73CDD599-5594-474D-9AB7-51F8C613C52B}"/>
          </ac:spMkLst>
        </pc:spChg>
        <pc:spChg chg="add mod">
          <ac:chgData name="Paul Bloemers" userId="fe3832ff3b233e04" providerId="LiveId" clId="{598E6B06-0AE6-448D-B26B-4A2DBF2D5922}" dt="2019-10-08T06:40:35.469" v="3593" actId="1036"/>
          <ac:spMkLst>
            <pc:docMk/>
            <pc:sldMk cId="2691832902" sldId="272"/>
            <ac:spMk id="126" creationId="{19767CE2-F034-45F0-9D88-C22BC4E37F6E}"/>
          </ac:spMkLst>
        </pc:spChg>
        <pc:spChg chg="add mod">
          <ac:chgData name="Paul Bloemers" userId="fe3832ff3b233e04" providerId="LiveId" clId="{598E6B06-0AE6-448D-B26B-4A2DBF2D5922}" dt="2019-10-08T06:40:35.469" v="3593" actId="1036"/>
          <ac:spMkLst>
            <pc:docMk/>
            <pc:sldMk cId="2691832902" sldId="272"/>
            <ac:spMk id="127" creationId="{5056F4D6-2317-4868-8EED-03F40B19323E}"/>
          </ac:spMkLst>
        </pc:spChg>
        <pc:spChg chg="add mod">
          <ac:chgData name="Paul Bloemers" userId="fe3832ff3b233e04" providerId="LiveId" clId="{598E6B06-0AE6-448D-B26B-4A2DBF2D5922}" dt="2019-10-08T06:40:35.469" v="3593" actId="1036"/>
          <ac:spMkLst>
            <pc:docMk/>
            <pc:sldMk cId="2691832902" sldId="272"/>
            <ac:spMk id="128" creationId="{D1F92F01-B9BC-4706-9CFF-2084A5804C45}"/>
          </ac:spMkLst>
        </pc:spChg>
        <pc:spChg chg="add mod">
          <ac:chgData name="Paul Bloemers" userId="fe3832ff3b233e04" providerId="LiveId" clId="{598E6B06-0AE6-448D-B26B-4A2DBF2D5922}" dt="2019-10-08T06:40:35.469" v="3593" actId="1036"/>
          <ac:spMkLst>
            <pc:docMk/>
            <pc:sldMk cId="2691832902" sldId="272"/>
            <ac:spMk id="129" creationId="{B494A64C-0113-48BA-ACAE-4167553E39E0}"/>
          </ac:spMkLst>
        </pc:spChg>
        <pc:spChg chg="add mod">
          <ac:chgData name="Paul Bloemers" userId="fe3832ff3b233e04" providerId="LiveId" clId="{598E6B06-0AE6-448D-B26B-4A2DBF2D5922}" dt="2019-10-08T06:40:35.469" v="3593" actId="1036"/>
          <ac:spMkLst>
            <pc:docMk/>
            <pc:sldMk cId="2691832902" sldId="272"/>
            <ac:spMk id="130" creationId="{8536A716-9265-4608-9F18-1DC022FB8C00}"/>
          </ac:spMkLst>
        </pc:spChg>
        <pc:spChg chg="add mod">
          <ac:chgData name="Paul Bloemers" userId="fe3832ff3b233e04" providerId="LiveId" clId="{598E6B06-0AE6-448D-B26B-4A2DBF2D5922}" dt="2019-10-08T06:40:54.335" v="3603" actId="1036"/>
          <ac:spMkLst>
            <pc:docMk/>
            <pc:sldMk cId="2691832902" sldId="272"/>
            <ac:spMk id="131" creationId="{84648793-AFD5-4169-8C9A-5D0F4A4A591F}"/>
          </ac:spMkLst>
        </pc:spChg>
        <pc:spChg chg="add mod">
          <ac:chgData name="Paul Bloemers" userId="fe3832ff3b233e04" providerId="LiveId" clId="{598E6B06-0AE6-448D-B26B-4A2DBF2D5922}" dt="2019-10-08T06:40:54.335" v="3603" actId="1036"/>
          <ac:spMkLst>
            <pc:docMk/>
            <pc:sldMk cId="2691832902" sldId="272"/>
            <ac:spMk id="132" creationId="{3145091A-5FD6-46E1-B738-486DF95E0EE3}"/>
          </ac:spMkLst>
        </pc:spChg>
        <pc:spChg chg="add mod">
          <ac:chgData name="Paul Bloemers" userId="fe3832ff3b233e04" providerId="LiveId" clId="{598E6B06-0AE6-448D-B26B-4A2DBF2D5922}" dt="2019-10-08T06:40:54.335" v="3603" actId="1036"/>
          <ac:spMkLst>
            <pc:docMk/>
            <pc:sldMk cId="2691832902" sldId="272"/>
            <ac:spMk id="133" creationId="{6BE25B40-38EC-45A9-BB56-30CCCE4B99FA}"/>
          </ac:spMkLst>
        </pc:spChg>
        <pc:spChg chg="add mod">
          <ac:chgData name="Paul Bloemers" userId="fe3832ff3b233e04" providerId="LiveId" clId="{598E6B06-0AE6-448D-B26B-4A2DBF2D5922}" dt="2019-10-08T06:40:54.335" v="3603" actId="1036"/>
          <ac:spMkLst>
            <pc:docMk/>
            <pc:sldMk cId="2691832902" sldId="272"/>
            <ac:spMk id="134" creationId="{02087E7F-EBF4-4AD3-A26C-036D6157B39E}"/>
          </ac:spMkLst>
        </pc:spChg>
        <pc:spChg chg="del">
          <ac:chgData name="Paul Bloemers" userId="fe3832ff3b233e04" providerId="LiveId" clId="{598E6B06-0AE6-448D-B26B-4A2DBF2D5922}" dt="2019-10-08T06:33:53.861" v="3434" actId="478"/>
          <ac:spMkLst>
            <pc:docMk/>
            <pc:sldMk cId="2691832902" sldId="272"/>
            <ac:spMk id="149" creationId="{FDB77225-5DDF-4CF6-A5F3-26E8F6BB8AFA}"/>
          </ac:spMkLst>
        </pc:spChg>
        <pc:spChg chg="del">
          <ac:chgData name="Paul Bloemers" userId="fe3832ff3b233e04" providerId="LiveId" clId="{598E6B06-0AE6-448D-B26B-4A2DBF2D5922}" dt="2019-10-08T06:33:53.861" v="3434" actId="478"/>
          <ac:spMkLst>
            <pc:docMk/>
            <pc:sldMk cId="2691832902" sldId="272"/>
            <ac:spMk id="160" creationId="{7530D95C-539F-473D-ACF2-76491A1E51DB}"/>
          </ac:spMkLst>
        </pc:spChg>
        <pc:spChg chg="del">
          <ac:chgData name="Paul Bloemers" userId="fe3832ff3b233e04" providerId="LiveId" clId="{598E6B06-0AE6-448D-B26B-4A2DBF2D5922}" dt="2019-10-08T06:33:53.861" v="3434" actId="478"/>
          <ac:spMkLst>
            <pc:docMk/>
            <pc:sldMk cId="2691832902" sldId="272"/>
            <ac:spMk id="172" creationId="{8C83E31A-A347-4154-9109-CD17DA3BC75C}"/>
          </ac:spMkLst>
        </pc:spChg>
        <pc:cxnChg chg="mod">
          <ac:chgData name="Paul Bloemers" userId="fe3832ff3b233e04" providerId="LiveId" clId="{598E6B06-0AE6-448D-B26B-4A2DBF2D5922}" dt="2019-10-08T12:03:17.029" v="4459" actId="692"/>
          <ac:cxnSpMkLst>
            <pc:docMk/>
            <pc:sldMk cId="2691832902" sldId="272"/>
            <ac:cxnSpMk id="24" creationId="{91C350AC-6D80-40B9-8F2D-1ECB522840C6}"/>
          </ac:cxnSpMkLst>
        </pc:cxnChg>
        <pc:cxnChg chg="add">
          <ac:chgData name="Paul Bloemers" userId="fe3832ff3b233e04" providerId="LiveId" clId="{598E6B06-0AE6-448D-B26B-4A2DBF2D5922}" dt="2019-10-08T06:34:37.776" v="3438"/>
          <ac:cxnSpMkLst>
            <pc:docMk/>
            <pc:sldMk cId="2691832902" sldId="272"/>
            <ac:cxnSpMk id="50" creationId="{A2A7BAF7-BB14-4DDE-A2B1-AC88C66DE0B7}"/>
          </ac:cxnSpMkLst>
        </pc:cxnChg>
        <pc:cxnChg chg="add">
          <ac:chgData name="Paul Bloemers" userId="fe3832ff3b233e04" providerId="LiveId" clId="{598E6B06-0AE6-448D-B26B-4A2DBF2D5922}" dt="2019-10-08T06:34:37.776" v="3438"/>
          <ac:cxnSpMkLst>
            <pc:docMk/>
            <pc:sldMk cId="2691832902" sldId="272"/>
            <ac:cxnSpMk id="51" creationId="{AD716969-07D5-4B8E-B618-4835F31DDDC6}"/>
          </ac:cxnSpMkLst>
        </pc:cxnChg>
        <pc:cxnChg chg="add mod">
          <ac:chgData name="Paul Bloemers" userId="fe3832ff3b233e04" providerId="LiveId" clId="{598E6B06-0AE6-448D-B26B-4A2DBF2D5922}" dt="2019-10-08T06:40:35.469" v="3593" actId="1036"/>
          <ac:cxnSpMkLst>
            <pc:docMk/>
            <pc:sldMk cId="2691832902" sldId="272"/>
            <ac:cxnSpMk id="53" creationId="{2F7CB63C-DBE2-4294-9503-3CF7ADF7858B}"/>
          </ac:cxnSpMkLst>
        </pc:cxnChg>
        <pc:cxnChg chg="add mod">
          <ac:chgData name="Paul Bloemers" userId="fe3832ff3b233e04" providerId="LiveId" clId="{598E6B06-0AE6-448D-B26B-4A2DBF2D5922}" dt="2019-10-08T06:40:35.469" v="3593" actId="1036"/>
          <ac:cxnSpMkLst>
            <pc:docMk/>
            <pc:sldMk cId="2691832902" sldId="272"/>
            <ac:cxnSpMk id="54" creationId="{34AE54CD-CCD5-46E4-8114-F964F10EC6CB}"/>
          </ac:cxnSpMkLst>
        </pc:cxnChg>
        <pc:cxnChg chg="add mod">
          <ac:chgData name="Paul Bloemers" userId="fe3832ff3b233e04" providerId="LiveId" clId="{598E6B06-0AE6-448D-B26B-4A2DBF2D5922}" dt="2019-10-08T06:40:54.335" v="3603" actId="1036"/>
          <ac:cxnSpMkLst>
            <pc:docMk/>
            <pc:sldMk cId="2691832902" sldId="272"/>
            <ac:cxnSpMk id="56" creationId="{1193F868-FF51-47C2-B6B2-7B13158F3C62}"/>
          </ac:cxnSpMkLst>
        </pc:cxnChg>
        <pc:cxnChg chg="add mod">
          <ac:chgData name="Paul Bloemers" userId="fe3832ff3b233e04" providerId="LiveId" clId="{598E6B06-0AE6-448D-B26B-4A2DBF2D5922}" dt="2019-10-08T06:40:54.335" v="3603" actId="1036"/>
          <ac:cxnSpMkLst>
            <pc:docMk/>
            <pc:sldMk cId="2691832902" sldId="272"/>
            <ac:cxnSpMk id="57" creationId="{784225C1-9A61-400A-81CE-61A92708A3BD}"/>
          </ac:cxnSpMkLst>
        </pc:cxnChg>
        <pc:cxnChg chg="add">
          <ac:chgData name="Paul Bloemers" userId="fe3832ff3b233e04" providerId="LiveId" clId="{598E6B06-0AE6-448D-B26B-4A2DBF2D5922}" dt="2019-10-08T06:34:37.776" v="3438"/>
          <ac:cxnSpMkLst>
            <pc:docMk/>
            <pc:sldMk cId="2691832902" sldId="272"/>
            <ac:cxnSpMk id="85" creationId="{BE9A34B7-9EBA-492E-B341-67C9141AB60D}"/>
          </ac:cxnSpMkLst>
        </pc:cxnChg>
        <pc:cxnChg chg="add">
          <ac:chgData name="Paul Bloemers" userId="fe3832ff3b233e04" providerId="LiveId" clId="{598E6B06-0AE6-448D-B26B-4A2DBF2D5922}" dt="2019-10-08T06:34:37.776" v="3438"/>
          <ac:cxnSpMkLst>
            <pc:docMk/>
            <pc:sldMk cId="2691832902" sldId="272"/>
            <ac:cxnSpMk id="86" creationId="{EF489CA6-3A2E-4F1B-B907-F75FD69FCDD1}"/>
          </ac:cxnSpMkLst>
        </pc:cxnChg>
        <pc:cxnChg chg="add mod">
          <ac:chgData name="Paul Bloemers" userId="fe3832ff3b233e04" providerId="LiveId" clId="{598E6B06-0AE6-448D-B26B-4A2DBF2D5922}" dt="2019-10-08T06:40:35.469" v="3593" actId="1036"/>
          <ac:cxnSpMkLst>
            <pc:docMk/>
            <pc:sldMk cId="2691832902" sldId="272"/>
            <ac:cxnSpMk id="87" creationId="{2FACE6D5-D155-43E8-B0CE-08782AC9879E}"/>
          </ac:cxnSpMkLst>
        </pc:cxnChg>
        <pc:cxnChg chg="add mod">
          <ac:chgData name="Paul Bloemers" userId="fe3832ff3b233e04" providerId="LiveId" clId="{598E6B06-0AE6-448D-B26B-4A2DBF2D5922}" dt="2019-10-08T06:40:35.469" v="3593" actId="1036"/>
          <ac:cxnSpMkLst>
            <pc:docMk/>
            <pc:sldMk cId="2691832902" sldId="272"/>
            <ac:cxnSpMk id="88" creationId="{5D388A52-00F4-4A4B-9191-25F080E3FFE0}"/>
          </ac:cxnSpMkLst>
        </pc:cxnChg>
        <pc:cxnChg chg="add mod">
          <ac:chgData name="Paul Bloemers" userId="fe3832ff3b233e04" providerId="LiveId" clId="{598E6B06-0AE6-448D-B26B-4A2DBF2D5922}" dt="2019-10-08T06:40:54.335" v="3603" actId="1036"/>
          <ac:cxnSpMkLst>
            <pc:docMk/>
            <pc:sldMk cId="2691832902" sldId="272"/>
            <ac:cxnSpMk id="89" creationId="{80195A83-E9DD-4162-BF1C-10C486C91429}"/>
          </ac:cxnSpMkLst>
        </pc:cxnChg>
        <pc:cxnChg chg="add mod">
          <ac:chgData name="Paul Bloemers" userId="fe3832ff3b233e04" providerId="LiveId" clId="{598E6B06-0AE6-448D-B26B-4A2DBF2D5922}" dt="2019-10-08T06:40:54.335" v="3603" actId="1036"/>
          <ac:cxnSpMkLst>
            <pc:docMk/>
            <pc:sldMk cId="2691832902" sldId="272"/>
            <ac:cxnSpMk id="90" creationId="{8B559A8E-4C7A-4BF2-809E-13AEE995C1A7}"/>
          </ac:cxnSpMkLst>
        </pc:cxnChg>
        <pc:cxnChg chg="add mod">
          <ac:chgData name="Paul Bloemers" userId="fe3832ff3b233e04" providerId="LiveId" clId="{598E6B06-0AE6-448D-B26B-4A2DBF2D5922}" dt="2019-10-08T06:40:41.676" v="3599" actId="1035"/>
          <ac:cxnSpMkLst>
            <pc:docMk/>
            <pc:sldMk cId="2691832902" sldId="272"/>
            <ac:cxnSpMk id="97" creationId="{236326B1-1C90-4873-81F7-756C88204381}"/>
          </ac:cxnSpMkLst>
        </pc:cxnChg>
        <pc:cxnChg chg="add mod">
          <ac:chgData name="Paul Bloemers" userId="fe3832ff3b233e04" providerId="LiveId" clId="{598E6B06-0AE6-448D-B26B-4A2DBF2D5922}" dt="2019-10-08T06:40:41.676" v="3599" actId="1035"/>
          <ac:cxnSpMkLst>
            <pc:docMk/>
            <pc:sldMk cId="2691832902" sldId="272"/>
            <ac:cxnSpMk id="98" creationId="{49CBA4FB-61C0-4D00-834C-2DE984948870}"/>
          </ac:cxnSpMkLst>
        </pc:cxnChg>
        <pc:cxnChg chg="add mod">
          <ac:chgData name="Paul Bloemers" userId="fe3832ff3b233e04" providerId="LiveId" clId="{598E6B06-0AE6-448D-B26B-4A2DBF2D5922}" dt="2019-10-08T06:40:41.676" v="3599" actId="1035"/>
          <ac:cxnSpMkLst>
            <pc:docMk/>
            <pc:sldMk cId="2691832902" sldId="272"/>
            <ac:cxnSpMk id="106" creationId="{AB2438B6-4F33-46FA-A7E3-1E1390F786D0}"/>
          </ac:cxnSpMkLst>
        </pc:cxnChg>
        <pc:cxnChg chg="add mod">
          <ac:chgData name="Paul Bloemers" userId="fe3832ff3b233e04" providerId="LiveId" clId="{598E6B06-0AE6-448D-B26B-4A2DBF2D5922}" dt="2019-10-08T06:40:41.676" v="3599" actId="1035"/>
          <ac:cxnSpMkLst>
            <pc:docMk/>
            <pc:sldMk cId="2691832902" sldId="272"/>
            <ac:cxnSpMk id="107" creationId="{3E91DC32-646B-4AAD-ABA0-F73EDA55F28C}"/>
          </ac:cxnSpMkLst>
        </pc:cxnChg>
        <pc:cxnChg chg="add mod">
          <ac:chgData name="Paul Bloemers" userId="fe3832ff3b233e04" providerId="LiveId" clId="{598E6B06-0AE6-448D-B26B-4A2DBF2D5922}" dt="2019-10-08T06:40:47.949" v="3601" actId="1035"/>
          <ac:cxnSpMkLst>
            <pc:docMk/>
            <pc:sldMk cId="2691832902" sldId="272"/>
            <ac:cxnSpMk id="110" creationId="{4C950CAE-F530-4D5F-AB61-B67DAE367050}"/>
          </ac:cxnSpMkLst>
        </pc:cxnChg>
        <pc:cxnChg chg="add mod">
          <ac:chgData name="Paul Bloemers" userId="fe3832ff3b233e04" providerId="LiveId" clId="{598E6B06-0AE6-448D-B26B-4A2DBF2D5922}" dt="2019-10-08T06:40:47.949" v="3601" actId="1035"/>
          <ac:cxnSpMkLst>
            <pc:docMk/>
            <pc:sldMk cId="2691832902" sldId="272"/>
            <ac:cxnSpMk id="111" creationId="{E6812E8B-570B-483F-80B3-17D4106A8B67}"/>
          </ac:cxnSpMkLst>
        </pc:cxnChg>
        <pc:cxnChg chg="add mod">
          <ac:chgData name="Paul Bloemers" userId="fe3832ff3b233e04" providerId="LiveId" clId="{598E6B06-0AE6-448D-B26B-4A2DBF2D5922}" dt="2019-10-08T06:40:47.949" v="3601" actId="1035"/>
          <ac:cxnSpMkLst>
            <pc:docMk/>
            <pc:sldMk cId="2691832902" sldId="272"/>
            <ac:cxnSpMk id="119" creationId="{187CDD7A-AED6-4EC2-B276-43543E917E97}"/>
          </ac:cxnSpMkLst>
        </pc:cxnChg>
        <pc:cxnChg chg="add mod">
          <ac:chgData name="Paul Bloemers" userId="fe3832ff3b233e04" providerId="LiveId" clId="{598E6B06-0AE6-448D-B26B-4A2DBF2D5922}" dt="2019-10-08T06:40:47.949" v="3601" actId="1035"/>
          <ac:cxnSpMkLst>
            <pc:docMk/>
            <pc:sldMk cId="2691832902" sldId="272"/>
            <ac:cxnSpMk id="120" creationId="{3C6CEC35-4396-4FDF-B95B-3F937E13DCE6}"/>
          </ac:cxnSpMkLst>
        </pc:cxnChg>
      </pc:sldChg>
      <pc:sldChg chg="addSp delSp modSp add modAnim">
        <pc:chgData name="Paul Bloemers" userId="fe3832ff3b233e04" providerId="LiveId" clId="{598E6B06-0AE6-448D-B26B-4A2DBF2D5922}" dt="2019-10-08T12:03:04.180" v="4458" actId="692"/>
        <pc:sldMkLst>
          <pc:docMk/>
          <pc:sldMk cId="620508152" sldId="273"/>
        </pc:sldMkLst>
        <pc:spChg chg="mod">
          <ac:chgData name="Paul Bloemers" userId="fe3832ff3b233e04" providerId="LiveId" clId="{598E6B06-0AE6-448D-B26B-4A2DBF2D5922}" dt="2019-10-08T06:42:07.952" v="3605" actId="20577"/>
          <ac:spMkLst>
            <pc:docMk/>
            <pc:sldMk cId="620508152" sldId="273"/>
            <ac:spMk id="2" creationId="{07BF9679-8042-4FB2-87BD-E4F0A0F07BC1}"/>
          </ac:spMkLst>
        </pc:spChg>
        <pc:spChg chg="add del mod">
          <ac:chgData name="Paul Bloemers" userId="fe3832ff3b233e04" providerId="LiveId" clId="{598E6B06-0AE6-448D-B26B-4A2DBF2D5922}" dt="2019-10-08T06:42:23.860" v="3608" actId="478"/>
          <ac:spMkLst>
            <pc:docMk/>
            <pc:sldMk cId="620508152" sldId="273"/>
            <ac:spMk id="3" creationId="{C52B7E93-C64D-4CBD-A3F5-C5C2B79DD6BC}"/>
          </ac:spMkLst>
        </pc:spChg>
        <pc:spChg chg="add mod">
          <ac:chgData name="Paul Bloemers" userId="fe3832ff3b233e04" providerId="LiveId" clId="{598E6B06-0AE6-448D-B26B-4A2DBF2D5922}" dt="2019-10-08T06:43:37.092" v="3683" actId="20577"/>
          <ac:spMkLst>
            <pc:docMk/>
            <pc:sldMk cId="620508152" sldId="273"/>
            <ac:spMk id="4" creationId="{4ABBCE92-F71E-43A2-A4B1-31CBB0A55CB4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44" creationId="{DBAC5B2F-D6FA-4A24-B567-B13C913F253F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45" creationId="{9DF039FB-BA94-4E7E-BF28-46DC867B9991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46" creationId="{8C8B6634-C66F-4879-AF82-94A669A77369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47" creationId="{7AE36408-27E5-449E-A654-DD55380DC6EB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48" creationId="{75C3B6B7-DE6D-42EC-9E02-CCE1A8AC252C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49" creationId="{530718FE-2E25-4D9C-9789-1E826CD6A5D9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52" creationId="{3FDDFC68-9003-4B50-9FD2-04B1AEACB878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55" creationId="{84E5E172-E79F-415A-89C7-094B34B9185B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58" creationId="{83C1F346-9E91-426C-8367-1D0AF14AABFD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59" creationId="{49F16F39-C4EA-4E31-BB76-AC802528C156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60" creationId="{92E4F882-623F-4313-8398-87827650E4B8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61" creationId="{E3F6ABEE-3DFC-45BC-BBCB-5E47E54C4FF3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62" creationId="{8FFE7994-469E-4918-9EAD-A2063BF1386D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63" creationId="{429E3BEF-B476-4208-9029-F7AD19C685FC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64" creationId="{3415E06B-8791-4B2B-801E-0BC94D52E0D5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66" creationId="{82783B9D-62F4-4922-8619-94B8AB5454E6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67" creationId="{73389B23-E77A-4BA7-9CD7-4068C1ECF763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69" creationId="{36A65455-8D46-458F-BFB9-370310B74CC1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71" creationId="{4718FDC9-290F-488C-80B3-58AB125484CC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73" creationId="{7D6B70EF-840B-4E80-8787-DBE7E13E7B50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74" creationId="{3C0BEA90-6A4C-45E6-9B31-B6F70D5B4844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75" creationId="{7202BB5E-BAD4-4DEF-850F-9935B340F922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76" creationId="{BBFA1B70-24EB-4D69-B728-F6A998E67E65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77" creationId="{677C286F-9BB0-43EF-8FA5-33B35FFC4F3D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78" creationId="{E785E9CE-93A3-4A62-AA58-40DBEB6C59DB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83" creationId="{962B6AAB-E714-4E96-923B-03F8C2C744C8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84" creationId="{CCFA2AB0-BD16-42BB-A691-DE6108F727BD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91" creationId="{1D30BD2F-8743-4064-B4C1-097B35269A11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92" creationId="{249D6880-2DCD-4F09-ACCF-A73BAE94FEA8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93" creationId="{C2EC2D0E-A09E-4F37-A980-0CEE35EE644F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94" creationId="{481B4E16-6849-4EDD-8081-4AF0C5A4C65B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95" creationId="{62FE3D6E-B833-4421-997C-72C619D3D9D9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96" creationId="{B6D6AC1F-2337-4589-ABF3-B1BFC24A7C64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99" creationId="{7882D5B3-6BCD-411E-BE06-6AA80EE1E655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00" creationId="{837C2095-2433-4188-87EE-888B1359DE0B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01" creationId="{664049FF-DF32-4261-A9D5-B18E4A6C9245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02" creationId="{EB85C4B6-7A63-4F67-9159-7FAE3415430B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03" creationId="{8ECE1595-57CF-4C09-80A1-E8B082D18EB9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04" creationId="{DE67671B-19D8-4906-BB43-9BF46A24E76E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05" creationId="{CF7FBC16-B029-413E-8BE0-AB3A55E39B7C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08" creationId="{50047111-936A-4790-B077-670791FAB6EC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09" creationId="{1B65266C-714E-48A3-9D39-C37AF9C7AE33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12" creationId="{FF454180-488A-4884-A70F-9E141F8F7780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13" creationId="{8BF4D50F-DF9C-488C-95B4-B5FED1B8CD3A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14" creationId="{4E80A690-0CE8-4A5C-979E-76E5BD3AC919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15" creationId="{6BA03069-8528-49FE-BC29-4B430427E4F4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16" creationId="{5106D711-467D-4552-B318-7871B067A09A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17" creationId="{E2B6B35C-F9CB-4BF2-862C-0625E34A7AFD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18" creationId="{E30FDC33-CD63-4651-8EAD-784D8A737ED8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21" creationId="{2D4896C9-1F59-4B53-85A7-DD8CA57F01A6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22" creationId="{02277BE3-70F0-463C-B361-95F9860A841E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23" creationId="{DF2042E7-6F82-4756-9CA2-48F2DAF1BC35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24" creationId="{03A6549F-C161-4244-962F-02976C828DB1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25" creationId="{73CDD599-5594-474D-9AB7-51F8C613C52B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26" creationId="{19767CE2-F034-45F0-9D88-C22BC4E37F6E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27" creationId="{5056F4D6-2317-4868-8EED-03F40B19323E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28" creationId="{D1F92F01-B9BC-4706-9CFF-2084A5804C45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29" creationId="{B494A64C-0113-48BA-ACAE-4167553E39E0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30" creationId="{8536A716-9265-4608-9F18-1DC022FB8C00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31" creationId="{84648793-AFD5-4169-8C9A-5D0F4A4A591F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32" creationId="{3145091A-5FD6-46E1-B738-486DF95E0EE3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33" creationId="{6BE25B40-38EC-45A9-BB56-30CCCE4B99FA}"/>
          </ac:spMkLst>
        </pc:spChg>
        <pc:spChg chg="del">
          <ac:chgData name="Paul Bloemers" userId="fe3832ff3b233e04" providerId="LiveId" clId="{598E6B06-0AE6-448D-B26B-4A2DBF2D5922}" dt="2019-10-08T06:42:15.263" v="3606" actId="478"/>
          <ac:spMkLst>
            <pc:docMk/>
            <pc:sldMk cId="620508152" sldId="273"/>
            <ac:spMk id="134" creationId="{02087E7F-EBF4-4AD3-A26C-036D6157B39E}"/>
          </ac:spMkLst>
        </pc:spChg>
        <pc:cxnChg chg="mod">
          <ac:chgData name="Paul Bloemers" userId="fe3832ff3b233e04" providerId="LiveId" clId="{598E6B06-0AE6-448D-B26B-4A2DBF2D5922}" dt="2019-10-08T12:03:04.180" v="4458" actId="692"/>
          <ac:cxnSpMkLst>
            <pc:docMk/>
            <pc:sldMk cId="620508152" sldId="273"/>
            <ac:cxnSpMk id="24" creationId="{91C350AC-6D80-40B9-8F2D-1ECB522840C6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50" creationId="{A2A7BAF7-BB14-4DDE-A2B1-AC88C66DE0B7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51" creationId="{AD716969-07D5-4B8E-B618-4835F31DDDC6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53" creationId="{2F7CB63C-DBE2-4294-9503-3CF7ADF7858B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54" creationId="{34AE54CD-CCD5-46E4-8114-F964F10EC6CB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56" creationId="{1193F868-FF51-47C2-B6B2-7B13158F3C62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57" creationId="{784225C1-9A61-400A-81CE-61A92708A3BD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85" creationId="{BE9A34B7-9EBA-492E-B341-67C9141AB60D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86" creationId="{EF489CA6-3A2E-4F1B-B907-F75FD69FCDD1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87" creationId="{2FACE6D5-D155-43E8-B0CE-08782AC9879E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88" creationId="{5D388A52-00F4-4A4B-9191-25F080E3FFE0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89" creationId="{80195A83-E9DD-4162-BF1C-10C486C91429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90" creationId="{8B559A8E-4C7A-4BF2-809E-13AEE995C1A7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97" creationId="{236326B1-1C90-4873-81F7-756C88204381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98" creationId="{49CBA4FB-61C0-4D00-834C-2DE984948870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106" creationId="{AB2438B6-4F33-46FA-A7E3-1E1390F786D0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107" creationId="{3E91DC32-646B-4AAD-ABA0-F73EDA55F28C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110" creationId="{4C950CAE-F530-4D5F-AB61-B67DAE367050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111" creationId="{E6812E8B-570B-483F-80B3-17D4106A8B67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119" creationId="{187CDD7A-AED6-4EC2-B276-43543E917E97}"/>
          </ac:cxnSpMkLst>
        </pc:cxnChg>
        <pc:cxnChg chg="del">
          <ac:chgData name="Paul Bloemers" userId="fe3832ff3b233e04" providerId="LiveId" clId="{598E6B06-0AE6-448D-B26B-4A2DBF2D5922}" dt="2019-10-08T06:42:15.263" v="3606" actId="478"/>
          <ac:cxnSpMkLst>
            <pc:docMk/>
            <pc:sldMk cId="620508152" sldId="273"/>
            <ac:cxnSpMk id="120" creationId="{3C6CEC35-4396-4FDF-B95B-3F937E13DCE6}"/>
          </ac:cxnSpMkLst>
        </pc:cxnChg>
      </pc:sldChg>
      <pc:sldChg chg="delSp add modTransition">
        <pc:chgData name="Paul Bloemers" userId="fe3832ff3b233e04" providerId="LiveId" clId="{598E6B06-0AE6-448D-B26B-4A2DBF2D5922}" dt="2019-10-08T06:43:55.656" v="3685"/>
        <pc:sldMkLst>
          <pc:docMk/>
          <pc:sldMk cId="371728606" sldId="274"/>
        </pc:sldMkLst>
        <pc:spChg chg="del">
          <ac:chgData name="Paul Bloemers" userId="fe3832ff3b233e04" providerId="LiveId" clId="{598E6B06-0AE6-448D-B26B-4A2DBF2D5922}" dt="2019-10-08T06:43:55.656" v="3685"/>
          <ac:spMkLst>
            <pc:docMk/>
            <pc:sldMk cId="371728606" sldId="274"/>
            <ac:spMk id="2" creationId="{90A05EA1-851E-48DB-82AE-E0E70EFBDAE9}"/>
          </ac:spMkLst>
        </pc:spChg>
        <pc:spChg chg="del">
          <ac:chgData name="Paul Bloemers" userId="fe3832ff3b233e04" providerId="LiveId" clId="{598E6B06-0AE6-448D-B26B-4A2DBF2D5922}" dt="2019-10-08T06:43:55.656" v="3685"/>
          <ac:spMkLst>
            <pc:docMk/>
            <pc:sldMk cId="371728606" sldId="274"/>
            <ac:spMk id="3" creationId="{07F14605-C3B0-45BE-89D6-AAE22E920484}"/>
          </ac:spMkLst>
        </pc:spChg>
        <pc:spChg chg="del">
          <ac:chgData name="Paul Bloemers" userId="fe3832ff3b233e04" providerId="LiveId" clId="{598E6B06-0AE6-448D-B26B-4A2DBF2D5922}" dt="2019-10-08T06:43:55.656" v="3685"/>
          <ac:spMkLst>
            <pc:docMk/>
            <pc:sldMk cId="371728606" sldId="274"/>
            <ac:spMk id="4" creationId="{7D3DA43D-9784-4EC1-B2C1-480675B7251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F3510-32D6-4293-96BE-1D38ED0EAF1B}" type="datetimeFigureOut">
              <a:rPr lang="nl-NL" smtClean="0"/>
              <a:t>11-10-2024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C30E9-8C7D-4C95-BF9F-602E96DF6E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7307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4C30E9-8C7D-4C95-BF9F-602E96DF6E97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4959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4C30E9-8C7D-4C95-BF9F-602E96DF6E97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6789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4C30E9-8C7D-4C95-BF9F-602E96DF6E97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7424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54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HAVO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296274604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948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021482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3837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9485059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537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294011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391140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54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HAVO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36167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 havo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8881" y="348825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58881" y="420981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58881" y="4947401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80735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48606306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79516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9315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97607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71766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907971265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181447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4061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91A7F7C-B7D1-48DD-8742-249CEB2248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Economische kringloop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C634CFBA-B7EA-425D-BE64-DE532F4018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de bloedsomloop van de economie</a:t>
            </a:r>
          </a:p>
        </p:txBody>
      </p:sp>
      <p:grpSp>
        <p:nvGrpSpPr>
          <p:cNvPr id="8" name="Groep 7">
            <a:extLst>
              <a:ext uri="{FF2B5EF4-FFF2-40B4-BE49-F238E27FC236}">
                <a16:creationId xmlns:a16="http://schemas.microsoft.com/office/drawing/2014/main" id="{0206572A-2131-4727-8F50-E9DD8303AF06}"/>
              </a:ext>
            </a:extLst>
          </p:cNvPr>
          <p:cNvGrpSpPr/>
          <p:nvPr/>
        </p:nvGrpSpPr>
        <p:grpSpPr>
          <a:xfrm>
            <a:off x="335360" y="4652623"/>
            <a:ext cx="3168353" cy="2268463"/>
            <a:chOff x="5879975" y="2636911"/>
            <a:chExt cx="3168353" cy="2268463"/>
          </a:xfrm>
        </p:grpSpPr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6B9D25BF-4610-445F-AABB-4622D351D0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879975" y="2636911"/>
              <a:ext cx="3168353" cy="226846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C2AA49BA-F710-4DCE-A75C-236912A6FBDE}"/>
                </a:ext>
              </a:extLst>
            </p:cNvPr>
            <p:cNvSpPr/>
            <p:nvPr/>
          </p:nvSpPr>
          <p:spPr>
            <a:xfrm>
              <a:off x="5879975" y="2636911"/>
              <a:ext cx="1440161" cy="2160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429858893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fgeronde rechthoek 62">
            <a:extLst>
              <a:ext uri="{FF2B5EF4-FFF2-40B4-BE49-F238E27FC236}">
                <a16:creationId xmlns:a16="http://schemas.microsoft.com/office/drawing/2014/main" id="{31943594-2658-42DD-9968-7155F90CDFFA}"/>
              </a:ext>
            </a:extLst>
          </p:cNvPr>
          <p:cNvSpPr/>
          <p:nvPr/>
        </p:nvSpPr>
        <p:spPr>
          <a:xfrm>
            <a:off x="4005168" y="2305442"/>
            <a:ext cx="4208652" cy="50400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7" name="Rechte verbindingslijn 16"/>
          <p:cNvCxnSpPr>
            <a:stCxn id="4" idx="2"/>
            <a:endCxn id="6" idx="0"/>
          </p:cNvCxnSpPr>
          <p:nvPr/>
        </p:nvCxnSpPr>
        <p:spPr>
          <a:xfrm flipH="1">
            <a:off x="2559924" y="2280181"/>
            <a:ext cx="1970754" cy="716771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>
            <a:stCxn id="5" idx="2"/>
            <a:endCxn id="7" idx="0"/>
          </p:cNvCxnSpPr>
          <p:nvPr/>
        </p:nvCxnSpPr>
        <p:spPr>
          <a:xfrm>
            <a:off x="5788727" y="2280181"/>
            <a:ext cx="2647533" cy="716771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Nationale Spaarsaldo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2800" dirty="0"/>
              <a:t>Y = C + I + O + E – M</a:t>
            </a:r>
          </a:p>
          <a:p>
            <a:pPr marL="0" indent="0" algn="ctr">
              <a:buNone/>
            </a:pPr>
            <a:r>
              <a:rPr lang="nl-NL" sz="2800" dirty="0"/>
              <a:t>Y – (C + I + O) = (E – M)</a:t>
            </a:r>
          </a:p>
          <a:p>
            <a:pPr marL="0" indent="0" algn="ctr">
              <a:buNone/>
            </a:pPr>
            <a:endParaRPr lang="nl-NL" dirty="0"/>
          </a:p>
        </p:txBody>
      </p:sp>
      <p:sp>
        <p:nvSpPr>
          <p:cNvPr id="4" name="Afgeronde rechthoek 3"/>
          <p:cNvSpPr/>
          <p:nvPr/>
        </p:nvSpPr>
        <p:spPr>
          <a:xfrm>
            <a:off x="4314654" y="1704117"/>
            <a:ext cx="432048" cy="576064"/>
          </a:xfrm>
          <a:prstGeom prst="round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Afgeronde rechthoek 4"/>
          <p:cNvSpPr/>
          <p:nvPr/>
        </p:nvSpPr>
        <p:spPr>
          <a:xfrm>
            <a:off x="4961952" y="1704117"/>
            <a:ext cx="1653550" cy="576064"/>
          </a:xfrm>
          <a:prstGeom prst="round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Afgeronde rechthoek 5"/>
          <p:cNvSpPr/>
          <p:nvPr/>
        </p:nvSpPr>
        <p:spPr>
          <a:xfrm>
            <a:off x="1847528" y="2996952"/>
            <a:ext cx="1424792" cy="115212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dirty="0"/>
              <a:t>Wat we verdienen door te produceren</a:t>
            </a:r>
          </a:p>
        </p:txBody>
      </p:sp>
      <p:sp>
        <p:nvSpPr>
          <p:cNvPr id="7" name="Afgeronde rechthoek 6"/>
          <p:cNvSpPr/>
          <p:nvPr/>
        </p:nvSpPr>
        <p:spPr>
          <a:xfrm>
            <a:off x="7032104" y="2996952"/>
            <a:ext cx="2808312" cy="11521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dirty="0"/>
              <a:t>Wat we zelf aan goederen en diensten kopen/betalen/verbruiken</a:t>
            </a:r>
          </a:p>
        </p:txBody>
      </p:sp>
      <p:cxnSp>
        <p:nvCxnSpPr>
          <p:cNvPr id="9" name="Rechte verbindingslijn met pijl 8"/>
          <p:cNvCxnSpPr>
            <a:stCxn id="6" idx="3"/>
            <a:endCxn id="7" idx="1"/>
          </p:cNvCxnSpPr>
          <p:nvPr/>
        </p:nvCxnSpPr>
        <p:spPr>
          <a:xfrm>
            <a:off x="3272320" y="3573016"/>
            <a:ext cx="375978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Afgeronde rechthoek 9"/>
          <p:cNvSpPr/>
          <p:nvPr/>
        </p:nvSpPr>
        <p:spPr>
          <a:xfrm>
            <a:off x="3431704" y="5157192"/>
            <a:ext cx="3456384" cy="129614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600" dirty="0"/>
              <a:t>Als we méér produceren</a:t>
            </a:r>
            <a:br>
              <a:rPr lang="nl-NL" sz="1600" dirty="0"/>
            </a:br>
            <a:r>
              <a:rPr lang="nl-NL" sz="1600" dirty="0"/>
              <a:t>dan we zelf verbruiken</a:t>
            </a:r>
          </a:p>
          <a:p>
            <a:pPr algn="ctr"/>
            <a:endParaRPr lang="nl-NL" sz="1000" dirty="0"/>
          </a:p>
          <a:p>
            <a:pPr algn="ctr"/>
            <a:r>
              <a:rPr lang="nl-NL" sz="1600" dirty="0"/>
              <a:t>hebben we per saldo aan het buitenland verdiend/verkocht</a:t>
            </a:r>
          </a:p>
        </p:txBody>
      </p:sp>
      <p:cxnSp>
        <p:nvCxnSpPr>
          <p:cNvPr id="12" name="Rechte verbindingslijn 11"/>
          <p:cNvCxnSpPr>
            <a:stCxn id="10" idx="0"/>
          </p:cNvCxnSpPr>
          <p:nvPr/>
        </p:nvCxnSpPr>
        <p:spPr>
          <a:xfrm flipH="1" flipV="1">
            <a:off x="5152212" y="3573016"/>
            <a:ext cx="7684" cy="1584176"/>
          </a:xfrm>
          <a:prstGeom prst="line">
            <a:avLst/>
          </a:prstGeom>
          <a:ln w="190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0" name="Afgeronde rechthoek 19"/>
          <p:cNvSpPr/>
          <p:nvPr/>
        </p:nvSpPr>
        <p:spPr>
          <a:xfrm>
            <a:off x="6821713" y="1704117"/>
            <a:ext cx="1110965" cy="576064"/>
          </a:xfrm>
          <a:prstGeom prst="roundRect">
            <a:avLst/>
          </a:prstGeom>
          <a:noFill/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2" name="Gebogen verbindingslijn 21"/>
          <p:cNvCxnSpPr>
            <a:stCxn id="10" idx="3"/>
            <a:endCxn id="20" idx="3"/>
          </p:cNvCxnSpPr>
          <p:nvPr/>
        </p:nvCxnSpPr>
        <p:spPr>
          <a:xfrm flipV="1">
            <a:off x="6888088" y="1992149"/>
            <a:ext cx="1044590" cy="3813115"/>
          </a:xfrm>
          <a:prstGeom prst="bentConnector3">
            <a:avLst>
              <a:gd name="adj1" fmla="val 121884"/>
            </a:avLst>
          </a:prstGeom>
          <a:ln>
            <a:prstDash val="dash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4" name="Tekstvak 23"/>
          <p:cNvSpPr txBox="1"/>
          <p:nvPr/>
        </p:nvSpPr>
        <p:spPr>
          <a:xfrm>
            <a:off x="3849236" y="3237272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>
                <a:solidFill>
                  <a:schemeClr val="bg1"/>
                </a:solidFill>
              </a:rPr>
              <a:t>Nationale Spaarsaldo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536E60B-1F26-4464-8C13-CD8E87E143CF}"/>
              </a:ext>
            </a:extLst>
          </p:cNvPr>
          <p:cNvSpPr txBox="1"/>
          <p:nvPr/>
        </p:nvSpPr>
        <p:spPr>
          <a:xfrm>
            <a:off x="7081073" y="4142022"/>
            <a:ext cx="2903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>
                <a:solidFill>
                  <a:schemeClr val="bg1"/>
                </a:solidFill>
              </a:rPr>
              <a:t>Binnenlandse bestedingen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1C685738-347D-4907-8941-9F1E03E06226}"/>
              </a:ext>
            </a:extLst>
          </p:cNvPr>
          <p:cNvSpPr txBox="1"/>
          <p:nvPr/>
        </p:nvSpPr>
        <p:spPr>
          <a:xfrm>
            <a:off x="3764652" y="6410792"/>
            <a:ext cx="2775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>
                <a:solidFill>
                  <a:schemeClr val="bg1"/>
                </a:solidFill>
              </a:rPr>
              <a:t>Saldo Lopende Rekening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1DDD58AB-A33D-4958-A798-16BE8E37AC31}"/>
              </a:ext>
            </a:extLst>
          </p:cNvPr>
          <p:cNvSpPr txBox="1"/>
          <p:nvPr/>
        </p:nvSpPr>
        <p:spPr>
          <a:xfrm>
            <a:off x="3976248" y="4805148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>
                <a:solidFill>
                  <a:schemeClr val="bg1"/>
                </a:solidFill>
              </a:rPr>
              <a:t>Nationale spaarsaldo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B95F8112-732E-46CD-B45C-226DD59DE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6174" y="4805148"/>
            <a:ext cx="2634454" cy="18996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8771212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" grpId="0" uiExpand="1" build="p"/>
      <p:bldP spid="4" grpId="0" animBg="1"/>
      <p:bldP spid="5" grpId="0" animBg="1"/>
      <p:bldP spid="6" grpId="0" animBg="1"/>
      <p:bldP spid="7" grpId="0" animBg="1"/>
      <p:bldP spid="10" grpId="0" animBg="1"/>
      <p:bldP spid="20" grpId="0" animBg="1"/>
      <p:bldP spid="24" grpId="0"/>
      <p:bldP spid="8" grpId="0"/>
      <p:bldP spid="18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fgeronde rechthoek 62">
            <a:extLst>
              <a:ext uri="{FF2B5EF4-FFF2-40B4-BE49-F238E27FC236}">
                <a16:creationId xmlns:a16="http://schemas.microsoft.com/office/drawing/2014/main" id="{259ECCEA-4CBB-4F48-B734-0713A39309B1}"/>
              </a:ext>
            </a:extLst>
          </p:cNvPr>
          <p:cNvSpPr/>
          <p:nvPr/>
        </p:nvSpPr>
        <p:spPr>
          <a:xfrm>
            <a:off x="1847528" y="4256004"/>
            <a:ext cx="5034542" cy="2283677"/>
          </a:xfrm>
          <a:prstGeom prst="roundRect">
            <a:avLst>
              <a:gd name="adj" fmla="val 11814"/>
            </a:avLst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Nationale Spaarsaldo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1817999"/>
            <a:ext cx="8404696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Y = C + S + B</a:t>
            </a:r>
          </a:p>
          <a:p>
            <a:pPr marL="0" indent="0" algn="ctr">
              <a:buNone/>
            </a:pPr>
            <a:r>
              <a:rPr lang="nl-NL" sz="2400" dirty="0"/>
              <a:t>Y = C + I + O + E – M</a:t>
            </a:r>
          </a:p>
          <a:p>
            <a:pPr marL="0" indent="0" algn="ctr">
              <a:buNone/>
            </a:pPr>
            <a:r>
              <a:rPr lang="nl-NL" sz="2400" dirty="0"/>
              <a:t>Y = Y</a:t>
            </a:r>
          </a:p>
          <a:p>
            <a:pPr marL="0" indent="0" algn="ctr">
              <a:buNone/>
            </a:pPr>
            <a:endParaRPr lang="nl-NL" sz="400" dirty="0"/>
          </a:p>
          <a:p>
            <a:pPr marL="0" indent="0" algn="ctr">
              <a:buNone/>
            </a:pPr>
            <a:r>
              <a:rPr lang="nl-NL" sz="2400" dirty="0"/>
              <a:t>C + S + B = C + I + O + E – M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endParaRPr lang="nl-NL" sz="400" dirty="0"/>
          </a:p>
          <a:p>
            <a:pPr marL="0" indent="0" algn="ctr">
              <a:buNone/>
            </a:pPr>
            <a:r>
              <a:rPr lang="nl-NL" sz="2400" dirty="0"/>
              <a:t>(S – I) + (B – O) = (E – M)</a:t>
            </a:r>
          </a:p>
          <a:p>
            <a:pPr marL="0" indent="0" algn="ctr">
              <a:buNone/>
            </a:pPr>
            <a:endParaRPr lang="nl-NL" sz="1400" dirty="0"/>
          </a:p>
        </p:txBody>
      </p:sp>
      <p:cxnSp>
        <p:nvCxnSpPr>
          <p:cNvPr id="5" name="Rechte verbindingslijn 4"/>
          <p:cNvCxnSpPr/>
          <p:nvPr/>
        </p:nvCxnSpPr>
        <p:spPr>
          <a:xfrm flipH="1">
            <a:off x="2542738" y="3368389"/>
            <a:ext cx="288032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4185648" y="3383360"/>
            <a:ext cx="288032" cy="3600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Vierkante haak links 8"/>
          <p:cNvSpPr/>
          <p:nvPr/>
        </p:nvSpPr>
        <p:spPr>
          <a:xfrm rot="16200000">
            <a:off x="4497925" y="2997865"/>
            <a:ext cx="118259" cy="1590676"/>
          </a:xfrm>
          <a:prstGeom prst="leftBracket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ierkante haak links 9"/>
          <p:cNvSpPr/>
          <p:nvPr/>
        </p:nvSpPr>
        <p:spPr>
          <a:xfrm rot="16200000">
            <a:off x="3863752" y="3086001"/>
            <a:ext cx="288032" cy="1584176"/>
          </a:xfrm>
          <a:prstGeom prst="leftBracket">
            <a:avLst/>
          </a:prstGeom>
          <a:ln w="28575">
            <a:solidFill>
              <a:srgbClr val="F26C36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Vierkante haak links 10"/>
          <p:cNvSpPr/>
          <p:nvPr/>
        </p:nvSpPr>
        <p:spPr>
          <a:xfrm rot="16200000">
            <a:off x="6132512" y="3522141"/>
            <a:ext cx="108012" cy="531877"/>
          </a:xfrm>
          <a:prstGeom prst="leftBracket">
            <a:avLst/>
          </a:prstGeom>
          <a:ln w="28575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Linkeraccolade 11"/>
          <p:cNvSpPr/>
          <p:nvPr/>
        </p:nvSpPr>
        <p:spPr>
          <a:xfrm rot="16200000">
            <a:off x="3457347" y="4214859"/>
            <a:ext cx="504056" cy="3060111"/>
          </a:xfrm>
          <a:prstGeom prst="leftBrace">
            <a:avLst/>
          </a:prstGeom>
          <a:ln w="28575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2423519" y="6072645"/>
            <a:ext cx="2606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/>
              <a:t>Nationale Spaarsaldo</a:t>
            </a:r>
          </a:p>
        </p:txBody>
      </p:sp>
      <p:sp>
        <p:nvSpPr>
          <p:cNvPr id="14" name="Linkeraccolade 13"/>
          <p:cNvSpPr/>
          <p:nvPr/>
        </p:nvSpPr>
        <p:spPr>
          <a:xfrm rot="16200000">
            <a:off x="4294174" y="4403299"/>
            <a:ext cx="360040" cy="1008112"/>
          </a:xfrm>
          <a:prstGeom prst="leftBrac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Linkeraccolade 14"/>
          <p:cNvSpPr/>
          <p:nvPr/>
        </p:nvSpPr>
        <p:spPr>
          <a:xfrm rot="16200000">
            <a:off x="3042554" y="4475421"/>
            <a:ext cx="360040" cy="844447"/>
          </a:xfrm>
          <a:prstGeom prst="leftBrace">
            <a:avLst/>
          </a:prstGeom>
          <a:ln w="28575">
            <a:solidFill>
              <a:srgbClr val="F26C36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135560" y="5037803"/>
            <a:ext cx="2005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i="1" dirty="0">
                <a:solidFill>
                  <a:srgbClr val="ED4D0F"/>
                </a:solidFill>
              </a:rPr>
              <a:t>Spaarsaldo</a:t>
            </a:r>
            <a:br>
              <a:rPr lang="nl-NL" i="1" dirty="0">
                <a:solidFill>
                  <a:srgbClr val="ED4D0F"/>
                </a:solidFill>
              </a:rPr>
            </a:br>
            <a:r>
              <a:rPr lang="nl-NL" i="1" dirty="0">
                <a:solidFill>
                  <a:srgbClr val="ED4D0F"/>
                </a:solidFill>
              </a:rPr>
              <a:t>particuliere sector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3935760" y="5074678"/>
            <a:ext cx="1443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i="1" dirty="0">
                <a:solidFill>
                  <a:schemeClr val="accent1"/>
                </a:solidFill>
              </a:rPr>
              <a:t>Spaarsaldo</a:t>
            </a:r>
            <a:br>
              <a:rPr lang="nl-NL" i="1" dirty="0">
                <a:solidFill>
                  <a:schemeClr val="accent1"/>
                </a:solidFill>
              </a:rPr>
            </a:br>
            <a:r>
              <a:rPr lang="nl-NL" i="1" dirty="0">
                <a:solidFill>
                  <a:schemeClr val="accent1"/>
                </a:solidFill>
              </a:rPr>
              <a:t>overheid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5411436" y="6072645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/>
              <a:t>Saldo LR</a:t>
            </a:r>
          </a:p>
        </p:txBody>
      </p:sp>
      <p:sp>
        <p:nvSpPr>
          <p:cNvPr id="19" name="Rechthoek 18"/>
          <p:cNvSpPr/>
          <p:nvPr/>
        </p:nvSpPr>
        <p:spPr>
          <a:xfrm>
            <a:off x="4984870" y="5964924"/>
            <a:ext cx="4331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 dirty="0">
                <a:solidFill>
                  <a:srgbClr val="C00000"/>
                </a:solidFill>
              </a:rPr>
              <a:t>=</a:t>
            </a:r>
            <a:endParaRPr lang="nl-NL" dirty="0">
              <a:solidFill>
                <a:srgbClr val="C00000"/>
              </a:solidFill>
            </a:endParaRP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359DCD67-2EB4-48FE-B744-A22F1A014F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6174" y="4805148"/>
            <a:ext cx="2634454" cy="18996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9384518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" grpId="0" uiExpand="1" build="p"/>
      <p:bldP spid="9" grpId="0" animBg="1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Afgeronde rechthoek 62">
            <a:extLst>
              <a:ext uri="{FF2B5EF4-FFF2-40B4-BE49-F238E27FC236}">
                <a16:creationId xmlns:a16="http://schemas.microsoft.com/office/drawing/2014/main" id="{9E942D09-00CF-4A95-BF54-ABF247D9840F}"/>
              </a:ext>
            </a:extLst>
          </p:cNvPr>
          <p:cNvSpPr/>
          <p:nvPr/>
        </p:nvSpPr>
        <p:spPr>
          <a:xfrm>
            <a:off x="6095609" y="1946083"/>
            <a:ext cx="5034542" cy="3378109"/>
          </a:xfrm>
          <a:prstGeom prst="roundRect">
            <a:avLst>
              <a:gd name="adj" fmla="val 8853"/>
            </a:avLst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7BF9679-8042-4FB2-87BD-E4F0A0F0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Samenvatting</a:t>
            </a:r>
          </a:p>
        </p:txBody>
      </p:sp>
      <p:sp>
        <p:nvSpPr>
          <p:cNvPr id="63" name="Tijdelijke aanduiding voor inhoud 2">
            <a:extLst>
              <a:ext uri="{FF2B5EF4-FFF2-40B4-BE49-F238E27FC236}">
                <a16:creationId xmlns:a16="http://schemas.microsoft.com/office/drawing/2014/main" id="{E300D314-B61F-4E70-A093-2298694C3F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07967" y="1885864"/>
            <a:ext cx="5976663" cy="4144378"/>
          </a:xfrm>
        </p:spPr>
        <p:txBody>
          <a:bodyPr/>
          <a:lstStyle/>
          <a:p>
            <a:pPr marL="0" indent="0" algn="ctr">
              <a:buNone/>
            </a:pPr>
            <a:endParaRPr lang="nl-NL" sz="500" dirty="0"/>
          </a:p>
          <a:p>
            <a:pPr marL="0" indent="0" algn="ctr">
              <a:buNone/>
            </a:pPr>
            <a:r>
              <a:rPr lang="nl-NL" sz="2800" dirty="0"/>
              <a:t>(S – I) + (B – O) = (E – M)</a:t>
            </a:r>
          </a:p>
          <a:p>
            <a:pPr marL="0" indent="0" algn="ctr">
              <a:buNone/>
            </a:pPr>
            <a:endParaRPr lang="nl-NL" dirty="0"/>
          </a:p>
        </p:txBody>
      </p:sp>
      <p:cxnSp>
        <p:nvCxnSpPr>
          <p:cNvPr id="7" name="Gebogen verbindingslijn 6">
            <a:extLst>
              <a:ext uri="{FF2B5EF4-FFF2-40B4-BE49-F238E27FC236}">
                <a16:creationId xmlns:a16="http://schemas.microsoft.com/office/drawing/2014/main" id="{4326A071-4614-4494-B406-FBEF68903D9A}"/>
              </a:ext>
            </a:extLst>
          </p:cNvPr>
          <p:cNvCxnSpPr>
            <a:cxnSpLocks/>
            <a:stCxn id="6" idx="1"/>
            <a:endCxn id="5" idx="1"/>
          </p:cNvCxnSpPr>
          <p:nvPr/>
        </p:nvCxnSpPr>
        <p:spPr>
          <a:xfrm rot="10800000">
            <a:off x="1240913" y="2047864"/>
            <a:ext cx="12700" cy="3114328"/>
          </a:xfrm>
          <a:prstGeom prst="bentConnector3">
            <a:avLst>
              <a:gd name="adj1" fmla="val 3909094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Gebogen verbindingslijn 7">
            <a:extLst>
              <a:ext uri="{FF2B5EF4-FFF2-40B4-BE49-F238E27FC236}">
                <a16:creationId xmlns:a16="http://schemas.microsoft.com/office/drawing/2014/main" id="{1496FE94-6A27-4C4E-9EE0-A72699BA336D}"/>
              </a:ext>
            </a:extLst>
          </p:cNvPr>
          <p:cNvCxnSpPr>
            <a:cxnSpLocks/>
            <a:stCxn id="5" idx="3"/>
            <a:endCxn id="6" idx="3"/>
          </p:cNvCxnSpPr>
          <p:nvPr/>
        </p:nvCxnSpPr>
        <p:spPr>
          <a:xfrm flipH="1">
            <a:off x="2968913" y="2047864"/>
            <a:ext cx="190" cy="3114328"/>
          </a:xfrm>
          <a:prstGeom prst="bentConnector3">
            <a:avLst>
              <a:gd name="adj1" fmla="val -178651053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kstvak 8">
            <a:extLst>
              <a:ext uri="{FF2B5EF4-FFF2-40B4-BE49-F238E27FC236}">
                <a16:creationId xmlns:a16="http://schemas.microsoft.com/office/drawing/2014/main" id="{8C7D80C1-D891-4453-9B89-07DBD2A934B2}"/>
              </a:ext>
            </a:extLst>
          </p:cNvPr>
          <p:cNvSpPr txBox="1"/>
          <p:nvPr/>
        </p:nvSpPr>
        <p:spPr>
          <a:xfrm>
            <a:off x="709120" y="2498848"/>
            <a:ext cx="49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err="1"/>
              <a:t>Y</a:t>
            </a:r>
            <a:r>
              <a:rPr lang="nl-NL" sz="2000" b="1" baseline="-25000" dirty="0" err="1"/>
              <a:t>n</a:t>
            </a:r>
            <a:endParaRPr lang="nl-NL" sz="1600" b="1" baseline="-25000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04236F9-521A-4CBB-BFA0-65D3C1AED08D}"/>
              </a:ext>
            </a:extLst>
          </p:cNvPr>
          <p:cNvSpPr txBox="1"/>
          <p:nvPr/>
        </p:nvSpPr>
        <p:spPr>
          <a:xfrm>
            <a:off x="3244698" y="2498848"/>
            <a:ext cx="425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C</a:t>
            </a:r>
            <a:endParaRPr lang="nl-NL" sz="1600" b="1" baseline="-25000" dirty="0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5AB164C1-1C2F-4615-8859-F6A6D01D7BC3}"/>
              </a:ext>
            </a:extLst>
          </p:cNvPr>
          <p:cNvSpPr/>
          <p:nvPr/>
        </p:nvSpPr>
        <p:spPr>
          <a:xfrm>
            <a:off x="1463263" y="3443028"/>
            <a:ext cx="1296000" cy="324000"/>
          </a:xfrm>
          <a:prstGeom prst="rect">
            <a:avLst/>
          </a:prstGeom>
          <a:solidFill>
            <a:srgbClr val="A7D79D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banken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3AF6AC8B-0834-42D1-81AE-9FA9A6C0C09C}"/>
              </a:ext>
            </a:extLst>
          </p:cNvPr>
          <p:cNvSpPr/>
          <p:nvPr/>
        </p:nvSpPr>
        <p:spPr>
          <a:xfrm>
            <a:off x="1240913" y="1885864"/>
            <a:ext cx="172819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gezinnen</a:t>
            </a:r>
          </a:p>
        </p:txBody>
      </p: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08268B23-9C90-4BD6-B219-CEC15C325BC2}"/>
              </a:ext>
            </a:extLst>
          </p:cNvPr>
          <p:cNvCxnSpPr>
            <a:cxnSpLocks/>
            <a:stCxn id="5" idx="2"/>
            <a:endCxn id="29" idx="0"/>
          </p:cNvCxnSpPr>
          <p:nvPr/>
        </p:nvCxnSpPr>
        <p:spPr>
          <a:xfrm>
            <a:off x="2105008" y="2209864"/>
            <a:ext cx="6255" cy="1233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A0C25FFD-605F-4D19-9F2C-555DDBE861F1}"/>
              </a:ext>
            </a:extLst>
          </p:cNvPr>
          <p:cNvCxnSpPr>
            <a:cxnSpLocks/>
            <a:stCxn id="29" idx="2"/>
            <a:endCxn id="6" idx="0"/>
          </p:cNvCxnSpPr>
          <p:nvPr/>
        </p:nvCxnSpPr>
        <p:spPr>
          <a:xfrm flipH="1">
            <a:off x="2104913" y="3767028"/>
            <a:ext cx="6350" cy="1233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kstvak 17">
            <a:extLst>
              <a:ext uri="{FF2B5EF4-FFF2-40B4-BE49-F238E27FC236}">
                <a16:creationId xmlns:a16="http://schemas.microsoft.com/office/drawing/2014/main" id="{653A5E28-E63D-4C09-B071-191E2287FDD2}"/>
              </a:ext>
            </a:extLst>
          </p:cNvPr>
          <p:cNvSpPr txBox="1"/>
          <p:nvPr/>
        </p:nvSpPr>
        <p:spPr>
          <a:xfrm>
            <a:off x="2096960" y="2498848"/>
            <a:ext cx="344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S</a:t>
            </a:r>
            <a:endParaRPr lang="nl-NL" sz="1600" b="1" baseline="-2500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58DEC7AD-59BA-4F89-986F-0CB0FCEF66B5}"/>
              </a:ext>
            </a:extLst>
          </p:cNvPr>
          <p:cNvSpPr txBox="1"/>
          <p:nvPr/>
        </p:nvSpPr>
        <p:spPr>
          <a:xfrm>
            <a:off x="2072113" y="4181742"/>
            <a:ext cx="394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I</a:t>
            </a:r>
            <a:r>
              <a:rPr lang="nl-NL" sz="2000" b="1" baseline="-25000" dirty="0"/>
              <a:t>n</a:t>
            </a:r>
            <a:endParaRPr lang="nl-NL" sz="1600" b="1" baseline="-25000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19FD858-8EB1-4BCC-8FE5-0B85BD69EC43}"/>
              </a:ext>
            </a:extLst>
          </p:cNvPr>
          <p:cNvSpPr/>
          <p:nvPr/>
        </p:nvSpPr>
        <p:spPr>
          <a:xfrm>
            <a:off x="1240913" y="5000192"/>
            <a:ext cx="172800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bedrijven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5C5A90A4-D9E1-40DC-88A6-533E30317A51}"/>
              </a:ext>
            </a:extLst>
          </p:cNvPr>
          <p:cNvSpPr/>
          <p:nvPr/>
        </p:nvSpPr>
        <p:spPr>
          <a:xfrm>
            <a:off x="3814570" y="3443028"/>
            <a:ext cx="172800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overheid</a:t>
            </a:r>
          </a:p>
        </p:txBody>
      </p:sp>
      <p:cxnSp>
        <p:nvCxnSpPr>
          <p:cNvPr id="21" name="Gebogen verbindingslijn 8">
            <a:extLst>
              <a:ext uri="{FF2B5EF4-FFF2-40B4-BE49-F238E27FC236}">
                <a16:creationId xmlns:a16="http://schemas.microsoft.com/office/drawing/2014/main" id="{16E2A0B9-A22A-4BC4-B3DA-247530DA178E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2990853" y="1914161"/>
            <a:ext cx="1687717" cy="152886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Gebogen verbindingslijn 9">
            <a:extLst>
              <a:ext uri="{FF2B5EF4-FFF2-40B4-BE49-F238E27FC236}">
                <a16:creationId xmlns:a16="http://schemas.microsoft.com/office/drawing/2014/main" id="{E22F8C18-02CE-43BD-AB06-E497E720A9DB}"/>
              </a:ext>
            </a:extLst>
          </p:cNvPr>
          <p:cNvCxnSpPr>
            <a:cxnSpLocks/>
            <a:stCxn id="20" idx="2"/>
          </p:cNvCxnSpPr>
          <p:nvPr/>
        </p:nvCxnSpPr>
        <p:spPr>
          <a:xfrm rot="5400000">
            <a:off x="3053217" y="3670541"/>
            <a:ext cx="1528867" cy="172184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84986A55-6138-4FA2-942A-5D72E3C4932D}"/>
              </a:ext>
            </a:extLst>
          </p:cNvPr>
          <p:cNvSpPr txBox="1"/>
          <p:nvPr/>
        </p:nvSpPr>
        <p:spPr>
          <a:xfrm>
            <a:off x="4628546" y="2498848"/>
            <a:ext cx="3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B</a:t>
            </a:r>
            <a:endParaRPr lang="nl-NL" sz="1600" b="1" baseline="-25000" dirty="0"/>
          </a:p>
        </p:txBody>
      </p:sp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91C350AC-6D80-40B9-8F2D-1ECB522840C6}"/>
              </a:ext>
            </a:extLst>
          </p:cNvPr>
          <p:cNvCxnSpPr>
            <a:cxnSpLocks/>
            <a:stCxn id="29" idx="3"/>
            <a:endCxn id="20" idx="1"/>
          </p:cNvCxnSpPr>
          <p:nvPr/>
        </p:nvCxnSpPr>
        <p:spPr>
          <a:xfrm>
            <a:off x="2759263" y="3605028"/>
            <a:ext cx="1055307" cy="0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kstvak 25">
            <a:extLst>
              <a:ext uri="{FF2B5EF4-FFF2-40B4-BE49-F238E27FC236}">
                <a16:creationId xmlns:a16="http://schemas.microsoft.com/office/drawing/2014/main" id="{6A091308-91D2-4E7A-A493-3E95201BEFC1}"/>
              </a:ext>
            </a:extLst>
          </p:cNvPr>
          <p:cNvSpPr txBox="1"/>
          <p:nvPr/>
        </p:nvSpPr>
        <p:spPr>
          <a:xfrm>
            <a:off x="4628546" y="4228793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O</a:t>
            </a:r>
            <a:endParaRPr lang="nl-NL" sz="1600" b="1" baseline="-25000" dirty="0"/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0FCCF45D-3B6A-479A-9A03-4686ED34FA44}"/>
              </a:ext>
            </a:extLst>
          </p:cNvPr>
          <p:cNvSpPr txBox="1"/>
          <p:nvPr/>
        </p:nvSpPr>
        <p:spPr>
          <a:xfrm>
            <a:off x="3273694" y="3310089"/>
            <a:ext cx="7505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/>
              <a:t>B-O</a:t>
            </a:r>
            <a:endParaRPr lang="nl-NL" sz="1200" b="1" i="1" baseline="-25000" dirty="0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89CB9EA3-6500-4723-852F-F47BA4E00DCC}"/>
              </a:ext>
            </a:extLst>
          </p:cNvPr>
          <p:cNvSpPr/>
          <p:nvPr/>
        </p:nvSpPr>
        <p:spPr>
          <a:xfrm>
            <a:off x="1229725" y="6128426"/>
            <a:ext cx="1728000" cy="324000"/>
          </a:xfrm>
          <a:prstGeom prst="rect">
            <a:avLst/>
          </a:prstGeom>
          <a:solidFill>
            <a:srgbClr val="F26C36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buitenland</a:t>
            </a:r>
          </a:p>
        </p:txBody>
      </p:sp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C2179754-0CEC-4012-B76C-53CD224593A7}"/>
              </a:ext>
            </a:extLst>
          </p:cNvPr>
          <p:cNvCxnSpPr>
            <a:cxnSpLocks/>
          </p:cNvCxnSpPr>
          <p:nvPr/>
        </p:nvCxnSpPr>
        <p:spPr>
          <a:xfrm>
            <a:off x="1703694" y="5324192"/>
            <a:ext cx="0" cy="8042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Rechte verbindingslijn met pijl 29">
            <a:extLst>
              <a:ext uri="{FF2B5EF4-FFF2-40B4-BE49-F238E27FC236}">
                <a16:creationId xmlns:a16="http://schemas.microsoft.com/office/drawing/2014/main" id="{B1E249FD-968D-4A6A-8B99-D133F541334C}"/>
              </a:ext>
            </a:extLst>
          </p:cNvPr>
          <p:cNvCxnSpPr>
            <a:cxnSpLocks/>
          </p:cNvCxnSpPr>
          <p:nvPr/>
        </p:nvCxnSpPr>
        <p:spPr>
          <a:xfrm flipV="1">
            <a:off x="2441927" y="5324192"/>
            <a:ext cx="1" cy="7713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kstvak 30">
            <a:extLst>
              <a:ext uri="{FF2B5EF4-FFF2-40B4-BE49-F238E27FC236}">
                <a16:creationId xmlns:a16="http://schemas.microsoft.com/office/drawing/2014/main" id="{73AF754E-6A58-44C7-B95E-44EB6EC7A8B0}"/>
              </a:ext>
            </a:extLst>
          </p:cNvPr>
          <p:cNvSpPr txBox="1"/>
          <p:nvPr/>
        </p:nvSpPr>
        <p:spPr>
          <a:xfrm>
            <a:off x="1334739" y="5471734"/>
            <a:ext cx="46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M</a:t>
            </a:r>
            <a:endParaRPr lang="nl-NL" sz="1600" b="1" baseline="-25000" dirty="0"/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98B34756-AFC5-4B09-B8C1-35C1D9802896}"/>
              </a:ext>
            </a:extLst>
          </p:cNvPr>
          <p:cNvSpPr txBox="1"/>
          <p:nvPr/>
        </p:nvSpPr>
        <p:spPr>
          <a:xfrm>
            <a:off x="2156624" y="5471734"/>
            <a:ext cx="348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E</a:t>
            </a:r>
            <a:endParaRPr lang="nl-NL" sz="1600" b="1" baseline="-25000" dirty="0"/>
          </a:p>
        </p:txBody>
      </p:sp>
      <p:cxnSp>
        <p:nvCxnSpPr>
          <p:cNvPr id="33" name="Gebogen verbindingslijn 37">
            <a:extLst>
              <a:ext uri="{FF2B5EF4-FFF2-40B4-BE49-F238E27FC236}">
                <a16:creationId xmlns:a16="http://schemas.microsoft.com/office/drawing/2014/main" id="{DC4B39EF-1E6D-4DEF-BCAB-F8EA7BAF83C4}"/>
              </a:ext>
            </a:extLst>
          </p:cNvPr>
          <p:cNvCxnSpPr>
            <a:cxnSpLocks/>
            <a:stCxn id="25" idx="1"/>
            <a:endCxn id="29" idx="1"/>
          </p:cNvCxnSpPr>
          <p:nvPr/>
        </p:nvCxnSpPr>
        <p:spPr>
          <a:xfrm rot="10800000" flipH="1">
            <a:off x="1229725" y="3605028"/>
            <a:ext cx="233538" cy="2685398"/>
          </a:xfrm>
          <a:prstGeom prst="bentConnector3">
            <a:avLst>
              <a:gd name="adj1" fmla="val -97886"/>
            </a:avLst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kstvak 33">
            <a:extLst>
              <a:ext uri="{FF2B5EF4-FFF2-40B4-BE49-F238E27FC236}">
                <a16:creationId xmlns:a16="http://schemas.microsoft.com/office/drawing/2014/main" id="{D66988B3-B60F-4A3C-80CF-66703C3261D8}"/>
              </a:ext>
            </a:extLst>
          </p:cNvPr>
          <p:cNvSpPr txBox="1"/>
          <p:nvPr/>
        </p:nvSpPr>
        <p:spPr>
          <a:xfrm>
            <a:off x="951565" y="3890239"/>
            <a:ext cx="7521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/>
              <a:t>E-M</a:t>
            </a:r>
          </a:p>
        </p:txBody>
      </p:sp>
      <p:sp>
        <p:nvSpPr>
          <p:cNvPr id="160" name="Tekstvak 159">
            <a:extLst>
              <a:ext uri="{FF2B5EF4-FFF2-40B4-BE49-F238E27FC236}">
                <a16:creationId xmlns:a16="http://schemas.microsoft.com/office/drawing/2014/main" id="{7530D95C-539F-473D-ACF2-76491A1E51DB}"/>
              </a:ext>
            </a:extLst>
          </p:cNvPr>
          <p:cNvSpPr txBox="1"/>
          <p:nvPr/>
        </p:nvSpPr>
        <p:spPr>
          <a:xfrm>
            <a:off x="3313516" y="3567732"/>
            <a:ext cx="5357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50" i="1" dirty="0"/>
              <a:t>tekort</a:t>
            </a:r>
            <a:endParaRPr lang="nl-NL" sz="1400" i="1" dirty="0"/>
          </a:p>
        </p:txBody>
      </p:sp>
      <p:sp>
        <p:nvSpPr>
          <p:cNvPr id="173" name="Tekstvak 172">
            <a:extLst>
              <a:ext uri="{FF2B5EF4-FFF2-40B4-BE49-F238E27FC236}">
                <a16:creationId xmlns:a16="http://schemas.microsoft.com/office/drawing/2014/main" id="{EACBBF02-1403-43FC-9C7D-CB5D240417CC}"/>
              </a:ext>
            </a:extLst>
          </p:cNvPr>
          <p:cNvSpPr txBox="1"/>
          <p:nvPr/>
        </p:nvSpPr>
        <p:spPr>
          <a:xfrm>
            <a:off x="943048" y="4134547"/>
            <a:ext cx="1015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50" i="1" dirty="0"/>
              <a:t>overschot LR</a:t>
            </a:r>
            <a:endParaRPr lang="nl-NL" sz="1100" i="1" dirty="0"/>
          </a:p>
        </p:txBody>
      </p:sp>
      <p:sp>
        <p:nvSpPr>
          <p:cNvPr id="64" name="Linkeraccolade 63">
            <a:extLst>
              <a:ext uri="{FF2B5EF4-FFF2-40B4-BE49-F238E27FC236}">
                <a16:creationId xmlns:a16="http://schemas.microsoft.com/office/drawing/2014/main" id="{FE973756-BD9D-4EC2-A0C1-4EED8068AC2B}"/>
              </a:ext>
            </a:extLst>
          </p:cNvPr>
          <p:cNvSpPr/>
          <p:nvPr/>
        </p:nvSpPr>
        <p:spPr>
          <a:xfrm rot="16200000">
            <a:off x="7565587" y="2061175"/>
            <a:ext cx="504056" cy="3013879"/>
          </a:xfrm>
          <a:prstGeom prst="leftBrace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>
            <a:extLst>
              <a:ext uri="{FF2B5EF4-FFF2-40B4-BE49-F238E27FC236}">
                <a16:creationId xmlns:a16="http://schemas.microsoft.com/office/drawing/2014/main" id="{EB4CD13F-93D4-4E1D-8064-2406C4F81571}"/>
              </a:ext>
            </a:extLst>
          </p:cNvPr>
          <p:cNvSpPr txBox="1"/>
          <p:nvPr/>
        </p:nvSpPr>
        <p:spPr>
          <a:xfrm>
            <a:off x="6380609" y="3896221"/>
            <a:ext cx="2866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i="1" dirty="0"/>
              <a:t>Nationale Spaarsaldo</a:t>
            </a:r>
          </a:p>
        </p:txBody>
      </p:sp>
      <p:sp>
        <p:nvSpPr>
          <p:cNvPr id="66" name="Linkeraccolade 65">
            <a:extLst>
              <a:ext uri="{FF2B5EF4-FFF2-40B4-BE49-F238E27FC236}">
                <a16:creationId xmlns:a16="http://schemas.microsoft.com/office/drawing/2014/main" id="{50173E5C-0DBF-4AE8-91BB-6869FFF1333B}"/>
              </a:ext>
            </a:extLst>
          </p:cNvPr>
          <p:cNvSpPr/>
          <p:nvPr/>
        </p:nvSpPr>
        <p:spPr>
          <a:xfrm rot="16200000">
            <a:off x="7056758" y="2090757"/>
            <a:ext cx="360040" cy="1008112"/>
          </a:xfrm>
          <a:prstGeom prst="leftBrace">
            <a:avLst/>
          </a:prstGeom>
          <a:ln w="28575">
            <a:solidFill>
              <a:srgbClr val="F26C3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Linkeraccolade 66">
            <a:extLst>
              <a:ext uri="{FF2B5EF4-FFF2-40B4-BE49-F238E27FC236}">
                <a16:creationId xmlns:a16="http://schemas.microsoft.com/office/drawing/2014/main" id="{C85952EC-5384-4D9B-ABDA-8EF9896C4541}"/>
              </a:ext>
            </a:extLst>
          </p:cNvPr>
          <p:cNvSpPr/>
          <p:nvPr/>
        </p:nvSpPr>
        <p:spPr>
          <a:xfrm rot="16200000">
            <a:off x="8521720" y="2047091"/>
            <a:ext cx="360040" cy="1146109"/>
          </a:xfrm>
          <a:prstGeom prst="leftBrace">
            <a:avLst/>
          </a:prstGeom>
          <a:ln w="28575">
            <a:solidFill>
              <a:srgbClr val="1A80B6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Tekstvak 67">
            <a:extLst>
              <a:ext uri="{FF2B5EF4-FFF2-40B4-BE49-F238E27FC236}">
                <a16:creationId xmlns:a16="http://schemas.microsoft.com/office/drawing/2014/main" id="{8EC11D90-7F36-4FDF-A158-A3AF2716E363}"/>
              </a:ext>
            </a:extLst>
          </p:cNvPr>
          <p:cNvSpPr txBox="1"/>
          <p:nvPr/>
        </p:nvSpPr>
        <p:spPr>
          <a:xfrm>
            <a:off x="6268420" y="2833002"/>
            <a:ext cx="1975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i="1" dirty="0"/>
              <a:t>Spaarsaldo</a:t>
            </a:r>
            <a:br>
              <a:rPr lang="nl-NL" sz="1600" i="1" dirty="0"/>
            </a:br>
            <a:r>
              <a:rPr lang="nl-NL" sz="1600" i="1" dirty="0"/>
              <a:t>particuliere sector</a:t>
            </a:r>
          </a:p>
        </p:txBody>
      </p:sp>
      <p:sp>
        <p:nvSpPr>
          <p:cNvPr id="69" name="Tekstvak 68">
            <a:extLst>
              <a:ext uri="{FF2B5EF4-FFF2-40B4-BE49-F238E27FC236}">
                <a16:creationId xmlns:a16="http://schemas.microsoft.com/office/drawing/2014/main" id="{DE24794B-B343-4449-B471-E8D724C2711B}"/>
              </a:ext>
            </a:extLst>
          </p:cNvPr>
          <p:cNvSpPr txBox="1"/>
          <p:nvPr/>
        </p:nvSpPr>
        <p:spPr>
          <a:xfrm>
            <a:off x="8090978" y="2861072"/>
            <a:ext cx="1305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i="1" dirty="0"/>
              <a:t>Spaarsaldo</a:t>
            </a:r>
            <a:br>
              <a:rPr lang="nl-NL" sz="1600" i="1" dirty="0"/>
            </a:br>
            <a:r>
              <a:rPr lang="nl-NL" sz="1600" i="1" dirty="0"/>
              <a:t>overheid</a:t>
            </a:r>
          </a:p>
        </p:txBody>
      </p:sp>
      <p:sp>
        <p:nvSpPr>
          <p:cNvPr id="70" name="Tekstvak 69">
            <a:extLst>
              <a:ext uri="{FF2B5EF4-FFF2-40B4-BE49-F238E27FC236}">
                <a16:creationId xmlns:a16="http://schemas.microsoft.com/office/drawing/2014/main" id="{849F86BC-7146-4BC4-BF11-D18AEB219C6F}"/>
              </a:ext>
            </a:extLst>
          </p:cNvPr>
          <p:cNvSpPr txBox="1"/>
          <p:nvPr/>
        </p:nvSpPr>
        <p:spPr>
          <a:xfrm>
            <a:off x="9847920" y="3905161"/>
            <a:ext cx="1124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Saldo LR</a:t>
            </a:r>
          </a:p>
        </p:txBody>
      </p:sp>
      <p:sp>
        <p:nvSpPr>
          <p:cNvPr id="73" name="Rechthoek 72">
            <a:extLst>
              <a:ext uri="{FF2B5EF4-FFF2-40B4-BE49-F238E27FC236}">
                <a16:creationId xmlns:a16="http://schemas.microsoft.com/office/drawing/2014/main" id="{2B4006FB-C880-4B0D-BB6D-BDDA1C92C34B}"/>
              </a:ext>
            </a:extLst>
          </p:cNvPr>
          <p:cNvSpPr/>
          <p:nvPr/>
        </p:nvSpPr>
        <p:spPr>
          <a:xfrm>
            <a:off x="9376586" y="3797440"/>
            <a:ext cx="4331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/>
              <a:t>=</a:t>
            </a:r>
            <a:endParaRPr lang="nl-NL" dirty="0"/>
          </a:p>
        </p:txBody>
      </p:sp>
      <p:sp>
        <p:nvSpPr>
          <p:cNvPr id="74" name="Rechthoek 73">
            <a:extLst>
              <a:ext uri="{FF2B5EF4-FFF2-40B4-BE49-F238E27FC236}">
                <a16:creationId xmlns:a16="http://schemas.microsoft.com/office/drawing/2014/main" id="{6EAA6B73-0F90-4698-A080-0EC56DF17709}"/>
              </a:ext>
            </a:extLst>
          </p:cNvPr>
          <p:cNvSpPr/>
          <p:nvPr/>
        </p:nvSpPr>
        <p:spPr>
          <a:xfrm>
            <a:off x="6728333" y="4631881"/>
            <a:ext cx="4153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Y – (C + I + O)        = (E – M)</a:t>
            </a:r>
          </a:p>
        </p:txBody>
      </p:sp>
      <p:sp>
        <p:nvSpPr>
          <p:cNvPr id="75" name="Linkeraccolade 74">
            <a:extLst>
              <a:ext uri="{FF2B5EF4-FFF2-40B4-BE49-F238E27FC236}">
                <a16:creationId xmlns:a16="http://schemas.microsoft.com/office/drawing/2014/main" id="{018C6DBA-DFC6-4CFF-B712-B31955F4C0AB}"/>
              </a:ext>
            </a:extLst>
          </p:cNvPr>
          <p:cNvSpPr/>
          <p:nvPr/>
        </p:nvSpPr>
        <p:spPr>
          <a:xfrm rot="5400000">
            <a:off x="7573297" y="3083439"/>
            <a:ext cx="504056" cy="3013879"/>
          </a:xfrm>
          <a:prstGeom prst="leftBrace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530358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inhoud 12">
            <a:extLst>
              <a:ext uri="{FF2B5EF4-FFF2-40B4-BE49-F238E27FC236}">
                <a16:creationId xmlns:a16="http://schemas.microsoft.com/office/drawing/2014/main" id="{F6F2A3DE-46B7-440D-B176-BCEB5DF11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0532" y="1340769"/>
            <a:ext cx="5446668" cy="3240360"/>
          </a:xfrm>
        </p:spPr>
        <p:txBody>
          <a:bodyPr/>
          <a:lstStyle/>
          <a:p>
            <a:pPr marL="457200" indent="-457200">
              <a:spcBef>
                <a:spcPts val="450"/>
              </a:spcBef>
              <a:spcAft>
                <a:spcPts val="0"/>
              </a:spcAft>
              <a:buFont typeface="+mj-lt"/>
              <a:buAutoNum type="arabicParenR"/>
            </a:pPr>
            <a:r>
              <a:rPr lang="nl-NL" sz="2000" dirty="0"/>
              <a:t>Bereken de ontbrekende waarden:</a:t>
            </a:r>
          </a:p>
          <a:p>
            <a:pPr marL="914400" lvl="1" indent="-457200">
              <a:spcBef>
                <a:spcPts val="450"/>
              </a:spcBef>
              <a:spcAft>
                <a:spcPts val="0"/>
              </a:spcAft>
              <a:buFont typeface="+mj-lt"/>
              <a:buAutoNum type="alphaLcParenR"/>
            </a:pPr>
            <a:r>
              <a:rPr lang="nl-NL" dirty="0"/>
              <a:t>Particuliere besparingen (S)</a:t>
            </a:r>
          </a:p>
          <a:p>
            <a:pPr marL="914400" lvl="1" indent="-457200">
              <a:spcBef>
                <a:spcPts val="450"/>
              </a:spcBef>
              <a:spcAft>
                <a:spcPts val="0"/>
              </a:spcAft>
              <a:buFont typeface="+mj-lt"/>
              <a:buAutoNum type="alphaLcParenR"/>
            </a:pPr>
            <a:r>
              <a:rPr lang="nl-NL" dirty="0"/>
              <a:t>Overheidssaldo (B-O)</a:t>
            </a:r>
          </a:p>
          <a:p>
            <a:pPr marL="914400" lvl="1" indent="-457200">
              <a:spcBef>
                <a:spcPts val="450"/>
              </a:spcBef>
              <a:spcAft>
                <a:spcPts val="0"/>
              </a:spcAft>
              <a:buFont typeface="+mj-lt"/>
              <a:buAutoNum type="alphaLcParenR"/>
            </a:pPr>
            <a:r>
              <a:rPr lang="nl-NL" dirty="0"/>
              <a:t>Import (M)</a:t>
            </a:r>
          </a:p>
          <a:p>
            <a:pPr marL="457200" indent="-457200">
              <a:spcBef>
                <a:spcPts val="2400"/>
              </a:spcBef>
              <a:spcAft>
                <a:spcPts val="0"/>
              </a:spcAft>
              <a:buFont typeface="+mj-lt"/>
              <a:buAutoNum type="arabicParenR"/>
            </a:pPr>
            <a:r>
              <a:rPr lang="nl-NL" sz="2000" dirty="0"/>
              <a:t>Bereken de omvang van:</a:t>
            </a:r>
          </a:p>
          <a:p>
            <a:pPr marL="914400" lvl="1" indent="-457200">
              <a:spcBef>
                <a:spcPts val="450"/>
              </a:spcBef>
              <a:spcAft>
                <a:spcPts val="0"/>
              </a:spcAft>
              <a:buFont typeface="+mj-lt"/>
              <a:buAutoNum type="alphaLcParenR"/>
            </a:pPr>
            <a:r>
              <a:rPr lang="nl-NL" dirty="0"/>
              <a:t>Het particuliere spaarsaldo</a:t>
            </a:r>
          </a:p>
          <a:p>
            <a:pPr marL="914400" lvl="1" indent="-457200">
              <a:spcBef>
                <a:spcPts val="450"/>
              </a:spcBef>
              <a:spcAft>
                <a:spcPts val="0"/>
              </a:spcAft>
              <a:buFont typeface="+mj-lt"/>
              <a:buAutoNum type="alphaLcParenR"/>
            </a:pPr>
            <a:r>
              <a:rPr lang="nl-NL" dirty="0"/>
              <a:t>Het nationale spaarsaldo</a:t>
            </a:r>
          </a:p>
        </p:txBody>
      </p:sp>
      <p:cxnSp>
        <p:nvCxnSpPr>
          <p:cNvPr id="7" name="Gebogen verbindingslijn 6">
            <a:extLst>
              <a:ext uri="{FF2B5EF4-FFF2-40B4-BE49-F238E27FC236}">
                <a16:creationId xmlns:a16="http://schemas.microsoft.com/office/drawing/2014/main" id="{4326A071-4614-4494-B406-FBEF68903D9A}"/>
              </a:ext>
            </a:extLst>
          </p:cNvPr>
          <p:cNvCxnSpPr>
            <a:cxnSpLocks/>
            <a:stCxn id="6" idx="1"/>
            <a:endCxn id="5" idx="1"/>
          </p:cNvCxnSpPr>
          <p:nvPr/>
        </p:nvCxnSpPr>
        <p:spPr>
          <a:xfrm rot="10800000">
            <a:off x="1794343" y="1709837"/>
            <a:ext cx="12700" cy="3114328"/>
          </a:xfrm>
          <a:prstGeom prst="bentConnector3">
            <a:avLst>
              <a:gd name="adj1" fmla="val 3909094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Gebogen verbindingslijn 7">
            <a:extLst>
              <a:ext uri="{FF2B5EF4-FFF2-40B4-BE49-F238E27FC236}">
                <a16:creationId xmlns:a16="http://schemas.microsoft.com/office/drawing/2014/main" id="{1496FE94-6A27-4C4E-9EE0-A72699BA336D}"/>
              </a:ext>
            </a:extLst>
          </p:cNvPr>
          <p:cNvCxnSpPr>
            <a:cxnSpLocks/>
            <a:stCxn id="5" idx="3"/>
            <a:endCxn id="6" idx="3"/>
          </p:cNvCxnSpPr>
          <p:nvPr/>
        </p:nvCxnSpPr>
        <p:spPr>
          <a:xfrm flipH="1">
            <a:off x="3522343" y="1709837"/>
            <a:ext cx="190" cy="3114328"/>
          </a:xfrm>
          <a:prstGeom prst="bentConnector3">
            <a:avLst>
              <a:gd name="adj1" fmla="val -178651053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kstvak 8">
            <a:extLst>
              <a:ext uri="{FF2B5EF4-FFF2-40B4-BE49-F238E27FC236}">
                <a16:creationId xmlns:a16="http://schemas.microsoft.com/office/drawing/2014/main" id="{8C7D80C1-D891-4453-9B89-07DBD2A934B2}"/>
              </a:ext>
            </a:extLst>
          </p:cNvPr>
          <p:cNvSpPr txBox="1"/>
          <p:nvPr/>
        </p:nvSpPr>
        <p:spPr>
          <a:xfrm>
            <a:off x="1262550" y="2160821"/>
            <a:ext cx="49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err="1"/>
              <a:t>Y</a:t>
            </a:r>
            <a:r>
              <a:rPr lang="nl-NL" sz="2000" b="1" baseline="-25000" dirty="0" err="1"/>
              <a:t>n</a:t>
            </a:r>
            <a:endParaRPr lang="nl-NL" sz="1600" b="1" baseline="-25000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04236F9-521A-4CBB-BFA0-65D3C1AED08D}"/>
              </a:ext>
            </a:extLst>
          </p:cNvPr>
          <p:cNvSpPr txBox="1"/>
          <p:nvPr/>
        </p:nvSpPr>
        <p:spPr>
          <a:xfrm>
            <a:off x="3798128" y="2160821"/>
            <a:ext cx="425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C</a:t>
            </a:r>
            <a:endParaRPr lang="nl-NL" sz="1600" b="1" baseline="-25000" dirty="0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5AB164C1-1C2F-4615-8859-F6A6D01D7BC3}"/>
              </a:ext>
            </a:extLst>
          </p:cNvPr>
          <p:cNvSpPr/>
          <p:nvPr/>
        </p:nvSpPr>
        <p:spPr>
          <a:xfrm>
            <a:off x="2016693" y="3105001"/>
            <a:ext cx="1296000" cy="324000"/>
          </a:xfrm>
          <a:prstGeom prst="rect">
            <a:avLst/>
          </a:prstGeom>
          <a:solidFill>
            <a:srgbClr val="A7D79D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banken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3AF6AC8B-0834-42D1-81AE-9FA9A6C0C09C}"/>
              </a:ext>
            </a:extLst>
          </p:cNvPr>
          <p:cNvSpPr/>
          <p:nvPr/>
        </p:nvSpPr>
        <p:spPr>
          <a:xfrm>
            <a:off x="1794343" y="1547837"/>
            <a:ext cx="172819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gezinnen</a:t>
            </a:r>
          </a:p>
        </p:txBody>
      </p: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08268B23-9C90-4BD6-B219-CEC15C325BC2}"/>
              </a:ext>
            </a:extLst>
          </p:cNvPr>
          <p:cNvCxnSpPr>
            <a:cxnSpLocks/>
            <a:stCxn id="5" idx="2"/>
            <a:endCxn id="29" idx="0"/>
          </p:cNvCxnSpPr>
          <p:nvPr/>
        </p:nvCxnSpPr>
        <p:spPr>
          <a:xfrm>
            <a:off x="2658438" y="1871837"/>
            <a:ext cx="6255" cy="1233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A0C25FFD-605F-4D19-9F2C-555DDBE861F1}"/>
              </a:ext>
            </a:extLst>
          </p:cNvPr>
          <p:cNvCxnSpPr>
            <a:cxnSpLocks/>
            <a:stCxn id="29" idx="2"/>
            <a:endCxn id="6" idx="0"/>
          </p:cNvCxnSpPr>
          <p:nvPr/>
        </p:nvCxnSpPr>
        <p:spPr>
          <a:xfrm flipH="1">
            <a:off x="2658343" y="3429001"/>
            <a:ext cx="6350" cy="1233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kstvak 17">
            <a:extLst>
              <a:ext uri="{FF2B5EF4-FFF2-40B4-BE49-F238E27FC236}">
                <a16:creationId xmlns:a16="http://schemas.microsoft.com/office/drawing/2014/main" id="{653A5E28-E63D-4C09-B071-191E2287FDD2}"/>
              </a:ext>
            </a:extLst>
          </p:cNvPr>
          <p:cNvSpPr txBox="1"/>
          <p:nvPr/>
        </p:nvSpPr>
        <p:spPr>
          <a:xfrm>
            <a:off x="2650390" y="2160821"/>
            <a:ext cx="344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S</a:t>
            </a:r>
            <a:endParaRPr lang="nl-NL" sz="1600" b="1" baseline="-2500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58DEC7AD-59BA-4F89-986F-0CB0FCEF66B5}"/>
              </a:ext>
            </a:extLst>
          </p:cNvPr>
          <p:cNvSpPr txBox="1"/>
          <p:nvPr/>
        </p:nvSpPr>
        <p:spPr>
          <a:xfrm>
            <a:off x="2625543" y="3843715"/>
            <a:ext cx="394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I</a:t>
            </a:r>
            <a:r>
              <a:rPr lang="nl-NL" sz="2000" b="1" baseline="-25000" dirty="0"/>
              <a:t>n</a:t>
            </a:r>
            <a:endParaRPr lang="nl-NL" sz="1600" b="1" baseline="-25000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19FD858-8EB1-4BCC-8FE5-0B85BD69EC43}"/>
              </a:ext>
            </a:extLst>
          </p:cNvPr>
          <p:cNvSpPr/>
          <p:nvPr/>
        </p:nvSpPr>
        <p:spPr>
          <a:xfrm>
            <a:off x="1794343" y="4662165"/>
            <a:ext cx="172800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bedrijven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5C5A90A4-D9E1-40DC-88A6-533E30317A51}"/>
              </a:ext>
            </a:extLst>
          </p:cNvPr>
          <p:cNvSpPr/>
          <p:nvPr/>
        </p:nvSpPr>
        <p:spPr>
          <a:xfrm>
            <a:off x="4368000" y="3105001"/>
            <a:ext cx="172800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overheid</a:t>
            </a:r>
          </a:p>
        </p:txBody>
      </p:sp>
      <p:cxnSp>
        <p:nvCxnSpPr>
          <p:cNvPr id="21" name="Gebogen verbindingslijn 8">
            <a:extLst>
              <a:ext uri="{FF2B5EF4-FFF2-40B4-BE49-F238E27FC236}">
                <a16:creationId xmlns:a16="http://schemas.microsoft.com/office/drawing/2014/main" id="{16E2A0B9-A22A-4BC4-B3DA-247530DA178E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3544283" y="1576134"/>
            <a:ext cx="1687717" cy="152886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Gebogen verbindingslijn 9">
            <a:extLst>
              <a:ext uri="{FF2B5EF4-FFF2-40B4-BE49-F238E27FC236}">
                <a16:creationId xmlns:a16="http://schemas.microsoft.com/office/drawing/2014/main" id="{E22F8C18-02CE-43BD-AB06-E497E720A9DB}"/>
              </a:ext>
            </a:extLst>
          </p:cNvPr>
          <p:cNvCxnSpPr>
            <a:cxnSpLocks/>
            <a:stCxn id="20" idx="2"/>
          </p:cNvCxnSpPr>
          <p:nvPr/>
        </p:nvCxnSpPr>
        <p:spPr>
          <a:xfrm rot="5400000">
            <a:off x="3606647" y="3332514"/>
            <a:ext cx="1528867" cy="172184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84986A55-6138-4FA2-942A-5D72E3C4932D}"/>
              </a:ext>
            </a:extLst>
          </p:cNvPr>
          <p:cNvSpPr txBox="1"/>
          <p:nvPr/>
        </p:nvSpPr>
        <p:spPr>
          <a:xfrm>
            <a:off x="5181976" y="2160821"/>
            <a:ext cx="3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B</a:t>
            </a:r>
            <a:endParaRPr lang="nl-NL" sz="1600" b="1" baseline="-25000" dirty="0"/>
          </a:p>
        </p:txBody>
      </p:sp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91C350AC-6D80-40B9-8F2D-1ECB522840C6}"/>
              </a:ext>
            </a:extLst>
          </p:cNvPr>
          <p:cNvCxnSpPr>
            <a:cxnSpLocks/>
            <a:stCxn id="29" idx="3"/>
            <a:endCxn id="20" idx="1"/>
          </p:cNvCxnSpPr>
          <p:nvPr/>
        </p:nvCxnSpPr>
        <p:spPr>
          <a:xfrm>
            <a:off x="3312693" y="3267001"/>
            <a:ext cx="105530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kstvak 25">
            <a:extLst>
              <a:ext uri="{FF2B5EF4-FFF2-40B4-BE49-F238E27FC236}">
                <a16:creationId xmlns:a16="http://schemas.microsoft.com/office/drawing/2014/main" id="{6A091308-91D2-4E7A-A493-3E95201BEFC1}"/>
              </a:ext>
            </a:extLst>
          </p:cNvPr>
          <p:cNvSpPr txBox="1"/>
          <p:nvPr/>
        </p:nvSpPr>
        <p:spPr>
          <a:xfrm>
            <a:off x="5181976" y="3890766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O</a:t>
            </a:r>
            <a:endParaRPr lang="nl-NL" sz="1600" b="1" baseline="-25000" dirty="0"/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0FCCF45D-3B6A-479A-9A03-4686ED34FA44}"/>
              </a:ext>
            </a:extLst>
          </p:cNvPr>
          <p:cNvSpPr txBox="1"/>
          <p:nvPr/>
        </p:nvSpPr>
        <p:spPr>
          <a:xfrm>
            <a:off x="3827124" y="2972062"/>
            <a:ext cx="7505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solidFill>
                  <a:srgbClr val="760603"/>
                </a:solidFill>
              </a:rPr>
              <a:t>B-O</a:t>
            </a:r>
            <a:endParaRPr lang="nl-NL" sz="1200" b="1" i="1" baseline="-25000" dirty="0">
              <a:solidFill>
                <a:srgbClr val="760603"/>
              </a:solidFill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89CB9EA3-6500-4723-852F-F47BA4E00DCC}"/>
              </a:ext>
            </a:extLst>
          </p:cNvPr>
          <p:cNvSpPr/>
          <p:nvPr/>
        </p:nvSpPr>
        <p:spPr>
          <a:xfrm>
            <a:off x="1783155" y="5790399"/>
            <a:ext cx="1728000" cy="324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buitenland</a:t>
            </a:r>
          </a:p>
        </p:txBody>
      </p:sp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C2179754-0CEC-4012-B76C-53CD224593A7}"/>
              </a:ext>
            </a:extLst>
          </p:cNvPr>
          <p:cNvCxnSpPr>
            <a:cxnSpLocks/>
          </p:cNvCxnSpPr>
          <p:nvPr/>
        </p:nvCxnSpPr>
        <p:spPr>
          <a:xfrm>
            <a:off x="2257124" y="4986165"/>
            <a:ext cx="0" cy="8042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Rechte verbindingslijn met pijl 29">
            <a:extLst>
              <a:ext uri="{FF2B5EF4-FFF2-40B4-BE49-F238E27FC236}">
                <a16:creationId xmlns:a16="http://schemas.microsoft.com/office/drawing/2014/main" id="{B1E249FD-968D-4A6A-8B99-D133F541334C}"/>
              </a:ext>
            </a:extLst>
          </p:cNvPr>
          <p:cNvCxnSpPr>
            <a:cxnSpLocks/>
          </p:cNvCxnSpPr>
          <p:nvPr/>
        </p:nvCxnSpPr>
        <p:spPr>
          <a:xfrm flipV="1">
            <a:off x="2995357" y="4986165"/>
            <a:ext cx="1" cy="7713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kstvak 30">
            <a:extLst>
              <a:ext uri="{FF2B5EF4-FFF2-40B4-BE49-F238E27FC236}">
                <a16:creationId xmlns:a16="http://schemas.microsoft.com/office/drawing/2014/main" id="{73AF754E-6A58-44C7-B95E-44EB6EC7A8B0}"/>
              </a:ext>
            </a:extLst>
          </p:cNvPr>
          <p:cNvSpPr txBox="1"/>
          <p:nvPr/>
        </p:nvSpPr>
        <p:spPr>
          <a:xfrm>
            <a:off x="1888169" y="5133707"/>
            <a:ext cx="46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M</a:t>
            </a:r>
            <a:endParaRPr lang="nl-NL" sz="1600" b="1" baseline="-25000" dirty="0"/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98B34756-AFC5-4B09-B8C1-35C1D9802896}"/>
              </a:ext>
            </a:extLst>
          </p:cNvPr>
          <p:cNvSpPr txBox="1"/>
          <p:nvPr/>
        </p:nvSpPr>
        <p:spPr>
          <a:xfrm>
            <a:off x="2710054" y="5133707"/>
            <a:ext cx="348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E</a:t>
            </a:r>
            <a:endParaRPr lang="nl-NL" sz="1600" b="1" baseline="-25000" dirty="0"/>
          </a:p>
        </p:txBody>
      </p:sp>
      <p:cxnSp>
        <p:nvCxnSpPr>
          <p:cNvPr id="33" name="Gebogen verbindingslijn 37">
            <a:extLst>
              <a:ext uri="{FF2B5EF4-FFF2-40B4-BE49-F238E27FC236}">
                <a16:creationId xmlns:a16="http://schemas.microsoft.com/office/drawing/2014/main" id="{DC4B39EF-1E6D-4DEF-BCAB-F8EA7BAF83C4}"/>
              </a:ext>
            </a:extLst>
          </p:cNvPr>
          <p:cNvCxnSpPr>
            <a:cxnSpLocks/>
            <a:stCxn id="25" idx="1"/>
            <a:endCxn id="29" idx="1"/>
          </p:cNvCxnSpPr>
          <p:nvPr/>
        </p:nvCxnSpPr>
        <p:spPr>
          <a:xfrm rot="10800000" flipH="1">
            <a:off x="1783155" y="3267001"/>
            <a:ext cx="233538" cy="2685398"/>
          </a:xfrm>
          <a:prstGeom prst="bentConnector3">
            <a:avLst>
              <a:gd name="adj1" fmla="val -97886"/>
            </a:avLst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kstvak 33">
            <a:extLst>
              <a:ext uri="{FF2B5EF4-FFF2-40B4-BE49-F238E27FC236}">
                <a16:creationId xmlns:a16="http://schemas.microsoft.com/office/drawing/2014/main" id="{D66988B3-B60F-4A3C-80CF-66703C3261D8}"/>
              </a:ext>
            </a:extLst>
          </p:cNvPr>
          <p:cNvSpPr txBox="1"/>
          <p:nvPr/>
        </p:nvSpPr>
        <p:spPr>
          <a:xfrm>
            <a:off x="1504995" y="3552212"/>
            <a:ext cx="7521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solidFill>
                  <a:srgbClr val="760603"/>
                </a:solidFill>
              </a:rPr>
              <a:t>E-M</a:t>
            </a:r>
          </a:p>
        </p:txBody>
      </p:sp>
      <p:sp>
        <p:nvSpPr>
          <p:cNvPr id="148" name="Tekstvak 147">
            <a:extLst>
              <a:ext uri="{FF2B5EF4-FFF2-40B4-BE49-F238E27FC236}">
                <a16:creationId xmlns:a16="http://schemas.microsoft.com/office/drawing/2014/main" id="{1B34180D-CDA8-4DF7-836B-CBCE457B6486}"/>
              </a:ext>
            </a:extLst>
          </p:cNvPr>
          <p:cNvSpPr txBox="1"/>
          <p:nvPr/>
        </p:nvSpPr>
        <p:spPr>
          <a:xfrm>
            <a:off x="3815829" y="2426285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290</a:t>
            </a:r>
            <a:endParaRPr lang="nl-NL" sz="1400" dirty="0"/>
          </a:p>
        </p:txBody>
      </p:sp>
      <p:sp>
        <p:nvSpPr>
          <p:cNvPr id="149" name="Tekstvak 148">
            <a:extLst>
              <a:ext uri="{FF2B5EF4-FFF2-40B4-BE49-F238E27FC236}">
                <a16:creationId xmlns:a16="http://schemas.microsoft.com/office/drawing/2014/main" id="{FDB77225-5DDF-4CF6-A5F3-26E8F6BB8AFA}"/>
              </a:ext>
            </a:extLst>
          </p:cNvPr>
          <p:cNvSpPr txBox="1"/>
          <p:nvPr/>
        </p:nvSpPr>
        <p:spPr>
          <a:xfrm>
            <a:off x="2631652" y="242570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??</a:t>
            </a:r>
            <a:endParaRPr lang="nl-NL" sz="1400" dirty="0"/>
          </a:p>
        </p:txBody>
      </p:sp>
      <p:sp>
        <p:nvSpPr>
          <p:cNvPr id="150" name="Tekstvak 149">
            <a:extLst>
              <a:ext uri="{FF2B5EF4-FFF2-40B4-BE49-F238E27FC236}">
                <a16:creationId xmlns:a16="http://schemas.microsoft.com/office/drawing/2014/main" id="{45833E75-E506-49B9-B9FB-7D011B448DA2}"/>
              </a:ext>
            </a:extLst>
          </p:cNvPr>
          <p:cNvSpPr txBox="1"/>
          <p:nvPr/>
        </p:nvSpPr>
        <p:spPr>
          <a:xfrm>
            <a:off x="1316895" y="2560931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620</a:t>
            </a:r>
            <a:endParaRPr lang="nl-NL" sz="1400" dirty="0"/>
          </a:p>
        </p:txBody>
      </p:sp>
      <p:sp>
        <p:nvSpPr>
          <p:cNvPr id="151" name="Tekstvak 150">
            <a:extLst>
              <a:ext uri="{FF2B5EF4-FFF2-40B4-BE49-F238E27FC236}">
                <a16:creationId xmlns:a16="http://schemas.microsoft.com/office/drawing/2014/main" id="{F2BDAB9C-0BCA-4AEB-9958-EEDD5A13B14D}"/>
              </a:ext>
            </a:extLst>
          </p:cNvPr>
          <p:cNvSpPr txBox="1"/>
          <p:nvPr/>
        </p:nvSpPr>
        <p:spPr>
          <a:xfrm>
            <a:off x="2600635" y="4174555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100</a:t>
            </a:r>
            <a:endParaRPr lang="nl-NL" sz="1400" dirty="0"/>
          </a:p>
        </p:txBody>
      </p:sp>
      <p:sp>
        <p:nvSpPr>
          <p:cNvPr id="158" name="Tekstvak 157">
            <a:extLst>
              <a:ext uri="{FF2B5EF4-FFF2-40B4-BE49-F238E27FC236}">
                <a16:creationId xmlns:a16="http://schemas.microsoft.com/office/drawing/2014/main" id="{BDA700E7-37D1-4C5B-AED1-EFFA26E69A5D}"/>
              </a:ext>
            </a:extLst>
          </p:cNvPr>
          <p:cNvSpPr txBox="1"/>
          <p:nvPr/>
        </p:nvSpPr>
        <p:spPr>
          <a:xfrm>
            <a:off x="5203413" y="2427236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100</a:t>
            </a:r>
            <a:endParaRPr lang="nl-NL" sz="1400" dirty="0"/>
          </a:p>
        </p:txBody>
      </p:sp>
      <p:sp>
        <p:nvSpPr>
          <p:cNvPr id="159" name="Tekstvak 158">
            <a:extLst>
              <a:ext uri="{FF2B5EF4-FFF2-40B4-BE49-F238E27FC236}">
                <a16:creationId xmlns:a16="http://schemas.microsoft.com/office/drawing/2014/main" id="{11EC1C5B-BE97-458D-B48D-90E1185AD864}"/>
              </a:ext>
            </a:extLst>
          </p:cNvPr>
          <p:cNvSpPr txBox="1"/>
          <p:nvPr/>
        </p:nvSpPr>
        <p:spPr>
          <a:xfrm>
            <a:off x="5193645" y="4208873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180</a:t>
            </a:r>
            <a:endParaRPr lang="nl-NL" sz="1400" dirty="0"/>
          </a:p>
        </p:txBody>
      </p:sp>
      <p:sp>
        <p:nvSpPr>
          <p:cNvPr id="160" name="Tekstvak 159">
            <a:extLst>
              <a:ext uri="{FF2B5EF4-FFF2-40B4-BE49-F238E27FC236}">
                <a16:creationId xmlns:a16="http://schemas.microsoft.com/office/drawing/2014/main" id="{7530D95C-539F-473D-ACF2-76491A1E51DB}"/>
              </a:ext>
            </a:extLst>
          </p:cNvPr>
          <p:cNvSpPr txBox="1"/>
          <p:nvPr/>
        </p:nvSpPr>
        <p:spPr>
          <a:xfrm>
            <a:off x="3944541" y="323859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i="1" dirty="0"/>
              <a:t>??</a:t>
            </a:r>
            <a:endParaRPr lang="nl-NL" sz="1400" i="1" dirty="0"/>
          </a:p>
        </p:txBody>
      </p:sp>
      <p:sp>
        <p:nvSpPr>
          <p:cNvPr id="171" name="Tekstvak 170">
            <a:extLst>
              <a:ext uri="{FF2B5EF4-FFF2-40B4-BE49-F238E27FC236}">
                <a16:creationId xmlns:a16="http://schemas.microsoft.com/office/drawing/2014/main" id="{D0BAEB87-8DD7-407E-808F-64AA85617089}"/>
              </a:ext>
            </a:extLst>
          </p:cNvPr>
          <p:cNvSpPr txBox="1"/>
          <p:nvPr/>
        </p:nvSpPr>
        <p:spPr>
          <a:xfrm>
            <a:off x="2572711" y="5415216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480</a:t>
            </a:r>
            <a:endParaRPr lang="nl-NL" sz="1400" dirty="0"/>
          </a:p>
        </p:txBody>
      </p:sp>
      <p:sp>
        <p:nvSpPr>
          <p:cNvPr id="172" name="Tekstvak 171">
            <a:extLst>
              <a:ext uri="{FF2B5EF4-FFF2-40B4-BE49-F238E27FC236}">
                <a16:creationId xmlns:a16="http://schemas.microsoft.com/office/drawing/2014/main" id="{8C83E31A-A347-4154-9109-CD17DA3BC75C}"/>
              </a:ext>
            </a:extLst>
          </p:cNvPr>
          <p:cNvSpPr txBox="1"/>
          <p:nvPr/>
        </p:nvSpPr>
        <p:spPr>
          <a:xfrm>
            <a:off x="1828355" y="541521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??</a:t>
            </a:r>
            <a:endParaRPr lang="nl-NL" sz="1400" dirty="0"/>
          </a:p>
        </p:txBody>
      </p:sp>
      <p:sp>
        <p:nvSpPr>
          <p:cNvPr id="173" name="Tekstvak 172">
            <a:extLst>
              <a:ext uri="{FF2B5EF4-FFF2-40B4-BE49-F238E27FC236}">
                <a16:creationId xmlns:a16="http://schemas.microsoft.com/office/drawing/2014/main" id="{EACBBF02-1403-43FC-9C7D-CB5D240417CC}"/>
              </a:ext>
            </a:extLst>
          </p:cNvPr>
          <p:cNvSpPr txBox="1"/>
          <p:nvPr/>
        </p:nvSpPr>
        <p:spPr>
          <a:xfrm>
            <a:off x="1496478" y="379652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i="1" dirty="0"/>
              <a:t>50</a:t>
            </a:r>
            <a:endParaRPr lang="nl-NL" sz="1400" i="1" dirty="0"/>
          </a:p>
        </p:txBody>
      </p:sp>
      <p:sp>
        <p:nvSpPr>
          <p:cNvPr id="39" name="Rechthoek 38">
            <a:extLst>
              <a:ext uri="{FF2B5EF4-FFF2-40B4-BE49-F238E27FC236}">
                <a16:creationId xmlns:a16="http://schemas.microsoft.com/office/drawing/2014/main" id="{5ABEB5E2-A5BB-4BF0-9589-504EE795A2D5}"/>
              </a:ext>
            </a:extLst>
          </p:cNvPr>
          <p:cNvSpPr/>
          <p:nvPr/>
        </p:nvSpPr>
        <p:spPr>
          <a:xfrm>
            <a:off x="6811122" y="4902462"/>
            <a:ext cx="5050014" cy="1466452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360363" algn="l"/>
                <a:tab pos="4489450" algn="dec"/>
              </a:tabLst>
            </a:pPr>
            <a:r>
              <a:rPr lang="nl-NL" sz="1700" dirty="0"/>
              <a:t>Particuliere besparingen = S</a:t>
            </a:r>
          </a:p>
          <a:p>
            <a:pPr>
              <a:tabLst>
                <a:tab pos="4489450" algn="dec"/>
              </a:tabLst>
            </a:pPr>
            <a:endParaRPr lang="nl-NL" sz="1700" dirty="0"/>
          </a:p>
          <a:p>
            <a:pPr>
              <a:tabLst>
                <a:tab pos="4489450" algn="dec"/>
              </a:tabLst>
            </a:pPr>
            <a:r>
              <a:rPr lang="es-ES" sz="1700" dirty="0"/>
              <a:t>Y = C + S + B</a:t>
            </a:r>
          </a:p>
          <a:p>
            <a:pPr>
              <a:tabLst>
                <a:tab pos="4489450" algn="dec"/>
              </a:tabLst>
            </a:pPr>
            <a:r>
              <a:rPr lang="es-ES" sz="1700" dirty="0"/>
              <a:t>S = Y – (C + B) = 230</a:t>
            </a:r>
          </a:p>
        </p:txBody>
      </p:sp>
      <p:sp>
        <p:nvSpPr>
          <p:cNvPr id="40" name="Ovaal 39">
            <a:extLst>
              <a:ext uri="{FF2B5EF4-FFF2-40B4-BE49-F238E27FC236}">
                <a16:creationId xmlns:a16="http://schemas.microsoft.com/office/drawing/2014/main" id="{1C8D9F1E-B6D7-4564-A7EC-586EE32174FF}"/>
              </a:ext>
            </a:extLst>
          </p:cNvPr>
          <p:cNvSpPr/>
          <p:nvPr/>
        </p:nvSpPr>
        <p:spPr>
          <a:xfrm>
            <a:off x="6388528" y="4503100"/>
            <a:ext cx="648072" cy="648072"/>
          </a:xfrm>
          <a:prstGeom prst="ellipse">
            <a:avLst/>
          </a:prstGeom>
          <a:solidFill>
            <a:srgbClr val="F3754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1a</a:t>
            </a:r>
            <a:endParaRPr lang="nl-NL" sz="1400" b="1" dirty="0"/>
          </a:p>
        </p:txBody>
      </p:sp>
      <p:sp>
        <p:nvSpPr>
          <p:cNvPr id="43" name="Rechthoek 42">
            <a:extLst>
              <a:ext uri="{FF2B5EF4-FFF2-40B4-BE49-F238E27FC236}">
                <a16:creationId xmlns:a16="http://schemas.microsoft.com/office/drawing/2014/main" id="{CF569FEE-DDA7-4ABE-A2C9-FFCC23AD904E}"/>
              </a:ext>
            </a:extLst>
          </p:cNvPr>
          <p:cNvSpPr/>
          <p:nvPr/>
        </p:nvSpPr>
        <p:spPr>
          <a:xfrm>
            <a:off x="6822376" y="4897764"/>
            <a:ext cx="5050014" cy="1466452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360363" algn="l"/>
                <a:tab pos="4489450" algn="dec"/>
              </a:tabLst>
            </a:pPr>
            <a:r>
              <a:rPr lang="nl-NL" sz="1700" dirty="0"/>
              <a:t>Overheidssaldo (B-O)</a:t>
            </a:r>
          </a:p>
          <a:p>
            <a:pPr>
              <a:tabLst>
                <a:tab pos="4489450" algn="dec"/>
              </a:tabLst>
            </a:pPr>
            <a:endParaRPr lang="nl-NL" sz="1700" dirty="0"/>
          </a:p>
          <a:p>
            <a:pPr>
              <a:tabLst>
                <a:tab pos="4489450" algn="dec"/>
              </a:tabLst>
            </a:pPr>
            <a:r>
              <a:rPr lang="es-ES" sz="1700" dirty="0"/>
              <a:t>(B – O) = (100 – 180)</a:t>
            </a:r>
          </a:p>
          <a:p>
            <a:pPr>
              <a:tabLst>
                <a:tab pos="4489450" algn="dec"/>
              </a:tabLst>
            </a:pPr>
            <a:r>
              <a:rPr lang="es-ES" sz="1700" dirty="0"/>
              <a:t>- 80 (tekort, lenen)</a:t>
            </a:r>
          </a:p>
        </p:txBody>
      </p:sp>
      <p:sp>
        <p:nvSpPr>
          <p:cNvPr id="44" name="Ovaal 43">
            <a:extLst>
              <a:ext uri="{FF2B5EF4-FFF2-40B4-BE49-F238E27FC236}">
                <a16:creationId xmlns:a16="http://schemas.microsoft.com/office/drawing/2014/main" id="{B7C904F0-A596-48F2-AB14-33362F1AC10D}"/>
              </a:ext>
            </a:extLst>
          </p:cNvPr>
          <p:cNvSpPr/>
          <p:nvPr/>
        </p:nvSpPr>
        <p:spPr>
          <a:xfrm>
            <a:off x="6399782" y="4498402"/>
            <a:ext cx="648072" cy="648072"/>
          </a:xfrm>
          <a:prstGeom prst="ellipse">
            <a:avLst/>
          </a:prstGeom>
          <a:solidFill>
            <a:srgbClr val="F3754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1b</a:t>
            </a:r>
            <a:endParaRPr lang="nl-NL" sz="1400" b="1" dirty="0"/>
          </a:p>
        </p:txBody>
      </p:sp>
      <p:sp>
        <p:nvSpPr>
          <p:cNvPr id="45" name="Rechthoek 44">
            <a:extLst>
              <a:ext uri="{FF2B5EF4-FFF2-40B4-BE49-F238E27FC236}">
                <a16:creationId xmlns:a16="http://schemas.microsoft.com/office/drawing/2014/main" id="{E54E4637-6B5B-4F13-8481-A9C4BDA4EC5A}"/>
              </a:ext>
            </a:extLst>
          </p:cNvPr>
          <p:cNvSpPr/>
          <p:nvPr/>
        </p:nvSpPr>
        <p:spPr>
          <a:xfrm>
            <a:off x="6822376" y="4894050"/>
            <a:ext cx="5050014" cy="1466452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360363" algn="l"/>
                <a:tab pos="4489450" algn="dec"/>
              </a:tabLst>
            </a:pPr>
            <a:r>
              <a:rPr lang="nl-NL" sz="1700" dirty="0"/>
              <a:t>Import = M</a:t>
            </a:r>
          </a:p>
          <a:p>
            <a:pPr>
              <a:tabLst>
                <a:tab pos="4489450" algn="dec"/>
              </a:tabLst>
            </a:pPr>
            <a:endParaRPr lang="nl-NL" sz="1700" dirty="0"/>
          </a:p>
          <a:p>
            <a:pPr>
              <a:tabLst>
                <a:tab pos="4489450" algn="dec"/>
              </a:tabLst>
            </a:pPr>
            <a:r>
              <a:rPr lang="es-ES" sz="1700" dirty="0"/>
              <a:t>(E – M) = 50</a:t>
            </a:r>
          </a:p>
          <a:p>
            <a:pPr>
              <a:tabLst>
                <a:tab pos="4489450" algn="dec"/>
              </a:tabLst>
            </a:pPr>
            <a:r>
              <a:rPr lang="es-ES" sz="1700" dirty="0"/>
              <a:t>E = 480</a:t>
            </a:r>
          </a:p>
          <a:p>
            <a:pPr>
              <a:tabLst>
                <a:tab pos="4489450" algn="dec"/>
              </a:tabLst>
            </a:pP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→ M = 430</a:t>
            </a:r>
            <a:endParaRPr lang="es-ES" sz="1700" dirty="0"/>
          </a:p>
        </p:txBody>
      </p:sp>
      <p:sp>
        <p:nvSpPr>
          <p:cNvPr id="46" name="Ovaal 45">
            <a:extLst>
              <a:ext uri="{FF2B5EF4-FFF2-40B4-BE49-F238E27FC236}">
                <a16:creationId xmlns:a16="http://schemas.microsoft.com/office/drawing/2014/main" id="{59005A4C-28C6-4588-AC71-7436A9E181A6}"/>
              </a:ext>
            </a:extLst>
          </p:cNvPr>
          <p:cNvSpPr/>
          <p:nvPr/>
        </p:nvSpPr>
        <p:spPr>
          <a:xfrm>
            <a:off x="6399782" y="4494688"/>
            <a:ext cx="648072" cy="648072"/>
          </a:xfrm>
          <a:prstGeom prst="ellipse">
            <a:avLst/>
          </a:prstGeom>
          <a:solidFill>
            <a:srgbClr val="F3754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1c</a:t>
            </a:r>
            <a:endParaRPr lang="nl-NL" sz="1400" b="1" dirty="0"/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5E467BBE-E1F6-42C8-9CB4-94A0E2818A91}"/>
              </a:ext>
            </a:extLst>
          </p:cNvPr>
          <p:cNvSpPr txBox="1"/>
          <p:nvPr/>
        </p:nvSpPr>
        <p:spPr>
          <a:xfrm>
            <a:off x="2687536" y="2465741"/>
            <a:ext cx="43954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nl-NL" sz="1200" dirty="0"/>
              <a:t>230</a:t>
            </a:r>
            <a:endParaRPr lang="nl-NL" sz="1400" dirty="0"/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95E5CE12-9356-4D0B-BB7D-4FA0481503C6}"/>
              </a:ext>
            </a:extLst>
          </p:cNvPr>
          <p:cNvSpPr txBox="1"/>
          <p:nvPr/>
        </p:nvSpPr>
        <p:spPr>
          <a:xfrm>
            <a:off x="3885007" y="3298100"/>
            <a:ext cx="35458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nl-NL" sz="1200" dirty="0"/>
              <a:t>80</a:t>
            </a:r>
            <a:endParaRPr lang="nl-NL" sz="1400" dirty="0"/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291199C3-3937-44AA-8254-9D2FA22A3008}"/>
              </a:ext>
            </a:extLst>
          </p:cNvPr>
          <p:cNvSpPr txBox="1"/>
          <p:nvPr/>
        </p:nvSpPr>
        <p:spPr>
          <a:xfrm>
            <a:off x="1786900" y="5436311"/>
            <a:ext cx="43954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nl-NL" sz="1200" dirty="0"/>
              <a:t>430</a:t>
            </a:r>
            <a:endParaRPr lang="nl-NL" sz="1400" dirty="0"/>
          </a:p>
        </p:txBody>
      </p:sp>
      <p:cxnSp>
        <p:nvCxnSpPr>
          <p:cNvPr id="2" name="Rechte verbindingslijn met pijl 1">
            <a:extLst>
              <a:ext uri="{FF2B5EF4-FFF2-40B4-BE49-F238E27FC236}">
                <a16:creationId xmlns:a16="http://schemas.microsoft.com/office/drawing/2014/main" id="{C767D7C4-F693-405A-B462-E298BE1936DD}"/>
              </a:ext>
            </a:extLst>
          </p:cNvPr>
          <p:cNvCxnSpPr>
            <a:cxnSpLocks/>
          </p:cNvCxnSpPr>
          <p:nvPr/>
        </p:nvCxnSpPr>
        <p:spPr>
          <a:xfrm>
            <a:off x="3314020" y="3266080"/>
            <a:ext cx="1055307" cy="0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50946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  <p:bldP spid="39" grpId="0" animBg="1"/>
      <p:bldP spid="39" grpId="1" build="allAtOnce" animBg="1"/>
      <p:bldP spid="40" grpId="0" animBg="1"/>
      <p:bldP spid="40" grpId="1" animBg="1"/>
      <p:bldP spid="43" grpId="0" animBg="1"/>
      <p:bldP spid="43" grpId="1" build="allAtOnce" animBg="1"/>
      <p:bldP spid="44" grpId="0" animBg="1"/>
      <p:bldP spid="44" grpId="1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bogen verbindingslijn 6">
            <a:extLst>
              <a:ext uri="{FF2B5EF4-FFF2-40B4-BE49-F238E27FC236}">
                <a16:creationId xmlns:a16="http://schemas.microsoft.com/office/drawing/2014/main" id="{4326A071-4614-4494-B406-FBEF68903D9A}"/>
              </a:ext>
            </a:extLst>
          </p:cNvPr>
          <p:cNvCxnSpPr>
            <a:cxnSpLocks/>
            <a:stCxn id="6" idx="1"/>
            <a:endCxn id="5" idx="1"/>
          </p:cNvCxnSpPr>
          <p:nvPr/>
        </p:nvCxnSpPr>
        <p:spPr>
          <a:xfrm rot="10800000">
            <a:off x="1794343" y="1709837"/>
            <a:ext cx="12700" cy="3114328"/>
          </a:xfrm>
          <a:prstGeom prst="bentConnector3">
            <a:avLst>
              <a:gd name="adj1" fmla="val 3909094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Gebogen verbindingslijn 7">
            <a:extLst>
              <a:ext uri="{FF2B5EF4-FFF2-40B4-BE49-F238E27FC236}">
                <a16:creationId xmlns:a16="http://schemas.microsoft.com/office/drawing/2014/main" id="{1496FE94-6A27-4C4E-9EE0-A72699BA336D}"/>
              </a:ext>
            </a:extLst>
          </p:cNvPr>
          <p:cNvCxnSpPr>
            <a:cxnSpLocks/>
            <a:stCxn id="5" idx="3"/>
            <a:endCxn id="6" idx="3"/>
          </p:cNvCxnSpPr>
          <p:nvPr/>
        </p:nvCxnSpPr>
        <p:spPr>
          <a:xfrm flipH="1">
            <a:off x="3522343" y="1709837"/>
            <a:ext cx="190" cy="3114328"/>
          </a:xfrm>
          <a:prstGeom prst="bentConnector3">
            <a:avLst>
              <a:gd name="adj1" fmla="val -178651053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kstvak 8">
            <a:extLst>
              <a:ext uri="{FF2B5EF4-FFF2-40B4-BE49-F238E27FC236}">
                <a16:creationId xmlns:a16="http://schemas.microsoft.com/office/drawing/2014/main" id="{8C7D80C1-D891-4453-9B89-07DBD2A934B2}"/>
              </a:ext>
            </a:extLst>
          </p:cNvPr>
          <p:cNvSpPr txBox="1"/>
          <p:nvPr/>
        </p:nvSpPr>
        <p:spPr>
          <a:xfrm>
            <a:off x="1262550" y="2160821"/>
            <a:ext cx="49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err="1"/>
              <a:t>Y</a:t>
            </a:r>
            <a:r>
              <a:rPr lang="nl-NL" sz="2000" b="1" baseline="-25000" dirty="0" err="1"/>
              <a:t>n</a:t>
            </a:r>
            <a:endParaRPr lang="nl-NL" sz="1600" b="1" baseline="-25000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04236F9-521A-4CBB-BFA0-65D3C1AED08D}"/>
              </a:ext>
            </a:extLst>
          </p:cNvPr>
          <p:cNvSpPr txBox="1"/>
          <p:nvPr/>
        </p:nvSpPr>
        <p:spPr>
          <a:xfrm>
            <a:off x="3798128" y="2160821"/>
            <a:ext cx="425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C</a:t>
            </a:r>
            <a:endParaRPr lang="nl-NL" sz="1600" b="1" baseline="-25000" dirty="0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5AB164C1-1C2F-4615-8859-F6A6D01D7BC3}"/>
              </a:ext>
            </a:extLst>
          </p:cNvPr>
          <p:cNvSpPr/>
          <p:nvPr/>
        </p:nvSpPr>
        <p:spPr>
          <a:xfrm>
            <a:off x="2016693" y="3105001"/>
            <a:ext cx="1296000" cy="324000"/>
          </a:xfrm>
          <a:prstGeom prst="rect">
            <a:avLst/>
          </a:prstGeom>
          <a:solidFill>
            <a:srgbClr val="A7D79D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banken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3AF6AC8B-0834-42D1-81AE-9FA9A6C0C09C}"/>
              </a:ext>
            </a:extLst>
          </p:cNvPr>
          <p:cNvSpPr/>
          <p:nvPr/>
        </p:nvSpPr>
        <p:spPr>
          <a:xfrm>
            <a:off x="1794343" y="1547837"/>
            <a:ext cx="172819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gezinnen</a:t>
            </a:r>
          </a:p>
        </p:txBody>
      </p: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08268B23-9C90-4BD6-B219-CEC15C325BC2}"/>
              </a:ext>
            </a:extLst>
          </p:cNvPr>
          <p:cNvCxnSpPr>
            <a:cxnSpLocks/>
            <a:stCxn id="5" idx="2"/>
            <a:endCxn id="29" idx="0"/>
          </p:cNvCxnSpPr>
          <p:nvPr/>
        </p:nvCxnSpPr>
        <p:spPr>
          <a:xfrm>
            <a:off x="2658438" y="1871837"/>
            <a:ext cx="6255" cy="1233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A0C25FFD-605F-4D19-9F2C-555DDBE861F1}"/>
              </a:ext>
            </a:extLst>
          </p:cNvPr>
          <p:cNvCxnSpPr>
            <a:cxnSpLocks/>
            <a:stCxn id="29" idx="2"/>
            <a:endCxn id="6" idx="0"/>
          </p:cNvCxnSpPr>
          <p:nvPr/>
        </p:nvCxnSpPr>
        <p:spPr>
          <a:xfrm flipH="1">
            <a:off x="2658343" y="3429001"/>
            <a:ext cx="6350" cy="1233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kstvak 17">
            <a:extLst>
              <a:ext uri="{FF2B5EF4-FFF2-40B4-BE49-F238E27FC236}">
                <a16:creationId xmlns:a16="http://schemas.microsoft.com/office/drawing/2014/main" id="{653A5E28-E63D-4C09-B071-191E2287FDD2}"/>
              </a:ext>
            </a:extLst>
          </p:cNvPr>
          <p:cNvSpPr txBox="1"/>
          <p:nvPr/>
        </p:nvSpPr>
        <p:spPr>
          <a:xfrm>
            <a:off x="2650390" y="2160821"/>
            <a:ext cx="344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S</a:t>
            </a:r>
            <a:endParaRPr lang="nl-NL" sz="1600" b="1" baseline="-2500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58DEC7AD-59BA-4F89-986F-0CB0FCEF66B5}"/>
              </a:ext>
            </a:extLst>
          </p:cNvPr>
          <p:cNvSpPr txBox="1"/>
          <p:nvPr/>
        </p:nvSpPr>
        <p:spPr>
          <a:xfrm>
            <a:off x="2625543" y="3843715"/>
            <a:ext cx="394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I</a:t>
            </a:r>
            <a:r>
              <a:rPr lang="nl-NL" sz="2000" b="1" baseline="-25000" dirty="0"/>
              <a:t>n</a:t>
            </a:r>
            <a:endParaRPr lang="nl-NL" sz="1600" b="1" baseline="-25000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19FD858-8EB1-4BCC-8FE5-0B85BD69EC43}"/>
              </a:ext>
            </a:extLst>
          </p:cNvPr>
          <p:cNvSpPr/>
          <p:nvPr/>
        </p:nvSpPr>
        <p:spPr>
          <a:xfrm>
            <a:off x="1794343" y="4662165"/>
            <a:ext cx="172800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bedrijven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5C5A90A4-D9E1-40DC-88A6-533E30317A51}"/>
              </a:ext>
            </a:extLst>
          </p:cNvPr>
          <p:cNvSpPr/>
          <p:nvPr/>
        </p:nvSpPr>
        <p:spPr>
          <a:xfrm>
            <a:off x="4368000" y="3105001"/>
            <a:ext cx="172800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overheid</a:t>
            </a:r>
          </a:p>
        </p:txBody>
      </p:sp>
      <p:cxnSp>
        <p:nvCxnSpPr>
          <p:cNvPr id="21" name="Gebogen verbindingslijn 8">
            <a:extLst>
              <a:ext uri="{FF2B5EF4-FFF2-40B4-BE49-F238E27FC236}">
                <a16:creationId xmlns:a16="http://schemas.microsoft.com/office/drawing/2014/main" id="{16E2A0B9-A22A-4BC4-B3DA-247530DA178E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3544283" y="1576134"/>
            <a:ext cx="1687717" cy="152886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Gebogen verbindingslijn 9">
            <a:extLst>
              <a:ext uri="{FF2B5EF4-FFF2-40B4-BE49-F238E27FC236}">
                <a16:creationId xmlns:a16="http://schemas.microsoft.com/office/drawing/2014/main" id="{E22F8C18-02CE-43BD-AB06-E497E720A9DB}"/>
              </a:ext>
            </a:extLst>
          </p:cNvPr>
          <p:cNvCxnSpPr>
            <a:cxnSpLocks/>
            <a:stCxn id="20" idx="2"/>
          </p:cNvCxnSpPr>
          <p:nvPr/>
        </p:nvCxnSpPr>
        <p:spPr>
          <a:xfrm rot="5400000">
            <a:off x="3606647" y="3332514"/>
            <a:ext cx="1528867" cy="172184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84986A55-6138-4FA2-942A-5D72E3C4932D}"/>
              </a:ext>
            </a:extLst>
          </p:cNvPr>
          <p:cNvSpPr txBox="1"/>
          <p:nvPr/>
        </p:nvSpPr>
        <p:spPr>
          <a:xfrm>
            <a:off x="5181976" y="2160821"/>
            <a:ext cx="3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B</a:t>
            </a:r>
            <a:endParaRPr lang="nl-NL" sz="1600" b="1" baseline="-25000" dirty="0"/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6A091308-91D2-4E7A-A493-3E95201BEFC1}"/>
              </a:ext>
            </a:extLst>
          </p:cNvPr>
          <p:cNvSpPr txBox="1"/>
          <p:nvPr/>
        </p:nvSpPr>
        <p:spPr>
          <a:xfrm>
            <a:off x="5181976" y="3890766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O</a:t>
            </a:r>
            <a:endParaRPr lang="nl-NL" sz="1600" b="1" baseline="-25000" dirty="0"/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0FCCF45D-3B6A-479A-9A03-4686ED34FA44}"/>
              </a:ext>
            </a:extLst>
          </p:cNvPr>
          <p:cNvSpPr txBox="1"/>
          <p:nvPr/>
        </p:nvSpPr>
        <p:spPr>
          <a:xfrm>
            <a:off x="3827124" y="2972062"/>
            <a:ext cx="7505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solidFill>
                  <a:srgbClr val="760603"/>
                </a:solidFill>
              </a:rPr>
              <a:t>B-O</a:t>
            </a:r>
            <a:endParaRPr lang="nl-NL" sz="1200" b="1" i="1" baseline="-25000" dirty="0">
              <a:solidFill>
                <a:srgbClr val="760603"/>
              </a:solidFill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89CB9EA3-6500-4723-852F-F47BA4E00DCC}"/>
              </a:ext>
            </a:extLst>
          </p:cNvPr>
          <p:cNvSpPr/>
          <p:nvPr/>
        </p:nvSpPr>
        <p:spPr>
          <a:xfrm>
            <a:off x="1783155" y="5790399"/>
            <a:ext cx="1728000" cy="324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buitenland</a:t>
            </a:r>
          </a:p>
        </p:txBody>
      </p:sp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C2179754-0CEC-4012-B76C-53CD224593A7}"/>
              </a:ext>
            </a:extLst>
          </p:cNvPr>
          <p:cNvCxnSpPr>
            <a:cxnSpLocks/>
          </p:cNvCxnSpPr>
          <p:nvPr/>
        </p:nvCxnSpPr>
        <p:spPr>
          <a:xfrm>
            <a:off x="2257124" y="4986165"/>
            <a:ext cx="0" cy="8042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Rechte verbindingslijn met pijl 29">
            <a:extLst>
              <a:ext uri="{FF2B5EF4-FFF2-40B4-BE49-F238E27FC236}">
                <a16:creationId xmlns:a16="http://schemas.microsoft.com/office/drawing/2014/main" id="{B1E249FD-968D-4A6A-8B99-D133F541334C}"/>
              </a:ext>
            </a:extLst>
          </p:cNvPr>
          <p:cNvCxnSpPr>
            <a:cxnSpLocks/>
          </p:cNvCxnSpPr>
          <p:nvPr/>
        </p:nvCxnSpPr>
        <p:spPr>
          <a:xfrm flipV="1">
            <a:off x="2995357" y="4986165"/>
            <a:ext cx="1" cy="7713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kstvak 30">
            <a:extLst>
              <a:ext uri="{FF2B5EF4-FFF2-40B4-BE49-F238E27FC236}">
                <a16:creationId xmlns:a16="http://schemas.microsoft.com/office/drawing/2014/main" id="{73AF754E-6A58-44C7-B95E-44EB6EC7A8B0}"/>
              </a:ext>
            </a:extLst>
          </p:cNvPr>
          <p:cNvSpPr txBox="1"/>
          <p:nvPr/>
        </p:nvSpPr>
        <p:spPr>
          <a:xfrm>
            <a:off x="1888169" y="5133707"/>
            <a:ext cx="46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M</a:t>
            </a:r>
            <a:endParaRPr lang="nl-NL" sz="1600" b="1" baseline="-25000" dirty="0"/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98B34756-AFC5-4B09-B8C1-35C1D9802896}"/>
              </a:ext>
            </a:extLst>
          </p:cNvPr>
          <p:cNvSpPr txBox="1"/>
          <p:nvPr/>
        </p:nvSpPr>
        <p:spPr>
          <a:xfrm>
            <a:off x="2710054" y="5133707"/>
            <a:ext cx="348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E</a:t>
            </a:r>
            <a:endParaRPr lang="nl-NL" sz="1600" b="1" baseline="-25000" dirty="0"/>
          </a:p>
        </p:txBody>
      </p:sp>
      <p:cxnSp>
        <p:nvCxnSpPr>
          <p:cNvPr id="33" name="Gebogen verbindingslijn 37">
            <a:extLst>
              <a:ext uri="{FF2B5EF4-FFF2-40B4-BE49-F238E27FC236}">
                <a16:creationId xmlns:a16="http://schemas.microsoft.com/office/drawing/2014/main" id="{DC4B39EF-1E6D-4DEF-BCAB-F8EA7BAF83C4}"/>
              </a:ext>
            </a:extLst>
          </p:cNvPr>
          <p:cNvCxnSpPr>
            <a:cxnSpLocks/>
            <a:stCxn id="25" idx="1"/>
            <a:endCxn id="29" idx="1"/>
          </p:cNvCxnSpPr>
          <p:nvPr/>
        </p:nvCxnSpPr>
        <p:spPr>
          <a:xfrm rot="10800000" flipH="1">
            <a:off x="1783155" y="3267001"/>
            <a:ext cx="233538" cy="2685398"/>
          </a:xfrm>
          <a:prstGeom prst="bentConnector3">
            <a:avLst>
              <a:gd name="adj1" fmla="val -97886"/>
            </a:avLst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kstvak 33">
            <a:extLst>
              <a:ext uri="{FF2B5EF4-FFF2-40B4-BE49-F238E27FC236}">
                <a16:creationId xmlns:a16="http://schemas.microsoft.com/office/drawing/2014/main" id="{D66988B3-B60F-4A3C-80CF-66703C3261D8}"/>
              </a:ext>
            </a:extLst>
          </p:cNvPr>
          <p:cNvSpPr txBox="1"/>
          <p:nvPr/>
        </p:nvSpPr>
        <p:spPr>
          <a:xfrm>
            <a:off x="1504995" y="3552212"/>
            <a:ext cx="7521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solidFill>
                  <a:srgbClr val="760603"/>
                </a:solidFill>
              </a:rPr>
              <a:t>E-M</a:t>
            </a:r>
          </a:p>
        </p:txBody>
      </p:sp>
      <p:sp>
        <p:nvSpPr>
          <p:cNvPr id="148" name="Tekstvak 147">
            <a:extLst>
              <a:ext uri="{FF2B5EF4-FFF2-40B4-BE49-F238E27FC236}">
                <a16:creationId xmlns:a16="http://schemas.microsoft.com/office/drawing/2014/main" id="{1B34180D-CDA8-4DF7-836B-CBCE457B6486}"/>
              </a:ext>
            </a:extLst>
          </p:cNvPr>
          <p:cNvSpPr txBox="1"/>
          <p:nvPr/>
        </p:nvSpPr>
        <p:spPr>
          <a:xfrm>
            <a:off x="3815829" y="2426285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290</a:t>
            </a:r>
            <a:endParaRPr lang="nl-NL" sz="1400" dirty="0"/>
          </a:p>
        </p:txBody>
      </p:sp>
      <p:sp>
        <p:nvSpPr>
          <p:cNvPr id="149" name="Tekstvak 148">
            <a:extLst>
              <a:ext uri="{FF2B5EF4-FFF2-40B4-BE49-F238E27FC236}">
                <a16:creationId xmlns:a16="http://schemas.microsoft.com/office/drawing/2014/main" id="{FDB77225-5DDF-4CF6-A5F3-26E8F6BB8AFA}"/>
              </a:ext>
            </a:extLst>
          </p:cNvPr>
          <p:cNvSpPr txBox="1"/>
          <p:nvPr/>
        </p:nvSpPr>
        <p:spPr>
          <a:xfrm>
            <a:off x="2631652" y="24257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230</a:t>
            </a:r>
            <a:endParaRPr lang="nl-NL" sz="1400" dirty="0"/>
          </a:p>
        </p:txBody>
      </p:sp>
      <p:sp>
        <p:nvSpPr>
          <p:cNvPr id="150" name="Tekstvak 149">
            <a:extLst>
              <a:ext uri="{FF2B5EF4-FFF2-40B4-BE49-F238E27FC236}">
                <a16:creationId xmlns:a16="http://schemas.microsoft.com/office/drawing/2014/main" id="{45833E75-E506-49B9-B9FB-7D011B448DA2}"/>
              </a:ext>
            </a:extLst>
          </p:cNvPr>
          <p:cNvSpPr txBox="1"/>
          <p:nvPr/>
        </p:nvSpPr>
        <p:spPr>
          <a:xfrm>
            <a:off x="1316895" y="2560931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620</a:t>
            </a:r>
            <a:endParaRPr lang="nl-NL" sz="1400" dirty="0"/>
          </a:p>
        </p:txBody>
      </p:sp>
      <p:sp>
        <p:nvSpPr>
          <p:cNvPr id="151" name="Tekstvak 150">
            <a:extLst>
              <a:ext uri="{FF2B5EF4-FFF2-40B4-BE49-F238E27FC236}">
                <a16:creationId xmlns:a16="http://schemas.microsoft.com/office/drawing/2014/main" id="{F2BDAB9C-0BCA-4AEB-9958-EEDD5A13B14D}"/>
              </a:ext>
            </a:extLst>
          </p:cNvPr>
          <p:cNvSpPr txBox="1"/>
          <p:nvPr/>
        </p:nvSpPr>
        <p:spPr>
          <a:xfrm>
            <a:off x="2600635" y="4174555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100</a:t>
            </a:r>
            <a:endParaRPr lang="nl-NL" sz="1400" dirty="0"/>
          </a:p>
        </p:txBody>
      </p:sp>
      <p:sp>
        <p:nvSpPr>
          <p:cNvPr id="158" name="Tekstvak 157">
            <a:extLst>
              <a:ext uri="{FF2B5EF4-FFF2-40B4-BE49-F238E27FC236}">
                <a16:creationId xmlns:a16="http://schemas.microsoft.com/office/drawing/2014/main" id="{BDA700E7-37D1-4C5B-AED1-EFFA26E69A5D}"/>
              </a:ext>
            </a:extLst>
          </p:cNvPr>
          <p:cNvSpPr txBox="1"/>
          <p:nvPr/>
        </p:nvSpPr>
        <p:spPr>
          <a:xfrm>
            <a:off x="5203413" y="2427236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100</a:t>
            </a:r>
            <a:endParaRPr lang="nl-NL" sz="1400" dirty="0"/>
          </a:p>
        </p:txBody>
      </p:sp>
      <p:sp>
        <p:nvSpPr>
          <p:cNvPr id="159" name="Tekstvak 158">
            <a:extLst>
              <a:ext uri="{FF2B5EF4-FFF2-40B4-BE49-F238E27FC236}">
                <a16:creationId xmlns:a16="http://schemas.microsoft.com/office/drawing/2014/main" id="{11EC1C5B-BE97-458D-B48D-90E1185AD864}"/>
              </a:ext>
            </a:extLst>
          </p:cNvPr>
          <p:cNvSpPr txBox="1"/>
          <p:nvPr/>
        </p:nvSpPr>
        <p:spPr>
          <a:xfrm>
            <a:off x="5193645" y="4208873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180</a:t>
            </a:r>
            <a:endParaRPr lang="nl-NL" sz="1400" dirty="0"/>
          </a:p>
        </p:txBody>
      </p:sp>
      <p:sp>
        <p:nvSpPr>
          <p:cNvPr id="160" name="Tekstvak 159">
            <a:extLst>
              <a:ext uri="{FF2B5EF4-FFF2-40B4-BE49-F238E27FC236}">
                <a16:creationId xmlns:a16="http://schemas.microsoft.com/office/drawing/2014/main" id="{7530D95C-539F-473D-ACF2-76491A1E51DB}"/>
              </a:ext>
            </a:extLst>
          </p:cNvPr>
          <p:cNvSpPr txBox="1"/>
          <p:nvPr/>
        </p:nvSpPr>
        <p:spPr>
          <a:xfrm>
            <a:off x="3865632" y="3238599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80</a:t>
            </a:r>
            <a:endParaRPr lang="nl-NL" sz="1400" dirty="0"/>
          </a:p>
        </p:txBody>
      </p:sp>
      <p:sp>
        <p:nvSpPr>
          <p:cNvPr id="171" name="Tekstvak 170">
            <a:extLst>
              <a:ext uri="{FF2B5EF4-FFF2-40B4-BE49-F238E27FC236}">
                <a16:creationId xmlns:a16="http://schemas.microsoft.com/office/drawing/2014/main" id="{D0BAEB87-8DD7-407E-808F-64AA85617089}"/>
              </a:ext>
            </a:extLst>
          </p:cNvPr>
          <p:cNvSpPr txBox="1"/>
          <p:nvPr/>
        </p:nvSpPr>
        <p:spPr>
          <a:xfrm>
            <a:off x="2572711" y="5415216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480</a:t>
            </a:r>
            <a:endParaRPr lang="nl-NL" sz="1400" dirty="0"/>
          </a:p>
        </p:txBody>
      </p:sp>
      <p:sp>
        <p:nvSpPr>
          <p:cNvPr id="172" name="Tekstvak 171">
            <a:extLst>
              <a:ext uri="{FF2B5EF4-FFF2-40B4-BE49-F238E27FC236}">
                <a16:creationId xmlns:a16="http://schemas.microsoft.com/office/drawing/2014/main" id="{8C83E31A-A347-4154-9109-CD17DA3BC75C}"/>
              </a:ext>
            </a:extLst>
          </p:cNvPr>
          <p:cNvSpPr txBox="1"/>
          <p:nvPr/>
        </p:nvSpPr>
        <p:spPr>
          <a:xfrm>
            <a:off x="1828355" y="5415216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430</a:t>
            </a:r>
            <a:endParaRPr lang="nl-NL" sz="1400" dirty="0"/>
          </a:p>
        </p:txBody>
      </p:sp>
      <p:sp>
        <p:nvSpPr>
          <p:cNvPr id="173" name="Tekstvak 172">
            <a:extLst>
              <a:ext uri="{FF2B5EF4-FFF2-40B4-BE49-F238E27FC236}">
                <a16:creationId xmlns:a16="http://schemas.microsoft.com/office/drawing/2014/main" id="{EACBBF02-1403-43FC-9C7D-CB5D240417CC}"/>
              </a:ext>
            </a:extLst>
          </p:cNvPr>
          <p:cNvSpPr txBox="1"/>
          <p:nvPr/>
        </p:nvSpPr>
        <p:spPr>
          <a:xfrm>
            <a:off x="1496478" y="379652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i="1" dirty="0"/>
              <a:t>50</a:t>
            </a:r>
            <a:endParaRPr lang="nl-NL" sz="1400" i="1" dirty="0"/>
          </a:p>
        </p:txBody>
      </p:sp>
      <p:sp>
        <p:nvSpPr>
          <p:cNvPr id="130" name="Rechthoek 129">
            <a:extLst>
              <a:ext uri="{FF2B5EF4-FFF2-40B4-BE49-F238E27FC236}">
                <a16:creationId xmlns:a16="http://schemas.microsoft.com/office/drawing/2014/main" id="{3622D195-E47F-4AA8-B0D0-5AFFF42A28E7}"/>
              </a:ext>
            </a:extLst>
          </p:cNvPr>
          <p:cNvSpPr/>
          <p:nvPr/>
        </p:nvSpPr>
        <p:spPr>
          <a:xfrm>
            <a:off x="6811122" y="1818532"/>
            <a:ext cx="5050014" cy="1466452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360363" algn="l"/>
                <a:tab pos="4489450" algn="dec"/>
              </a:tabLst>
            </a:pPr>
            <a:r>
              <a:rPr lang="nl-NL" sz="1700" dirty="0"/>
              <a:t>Particuliere spaarsaldo  </a:t>
            </a:r>
          </a:p>
          <a:p>
            <a:pPr>
              <a:tabLst>
                <a:tab pos="360363" algn="l"/>
                <a:tab pos="4489450" algn="dec"/>
              </a:tabLst>
            </a:pPr>
            <a:r>
              <a:rPr lang="nl-NL" sz="1700" dirty="0"/>
              <a:t>= (S – I)</a:t>
            </a:r>
          </a:p>
          <a:p>
            <a:pPr>
              <a:tabLst>
                <a:tab pos="4489450" algn="dec"/>
              </a:tabLst>
            </a:pPr>
            <a:endParaRPr lang="nl-NL" sz="1700" dirty="0"/>
          </a:p>
          <a:p>
            <a:pPr>
              <a:tabLst>
                <a:tab pos="4489450" algn="dec"/>
              </a:tabLst>
            </a:pPr>
            <a:r>
              <a:rPr lang="es-ES" sz="1700" dirty="0"/>
              <a:t>(230 – 100) = 130</a:t>
            </a:r>
          </a:p>
        </p:txBody>
      </p:sp>
      <p:sp>
        <p:nvSpPr>
          <p:cNvPr id="131" name="Ovaal 130">
            <a:extLst>
              <a:ext uri="{FF2B5EF4-FFF2-40B4-BE49-F238E27FC236}">
                <a16:creationId xmlns:a16="http://schemas.microsoft.com/office/drawing/2014/main" id="{D8C91698-8EE1-46E5-87E4-0096DCD7AB4D}"/>
              </a:ext>
            </a:extLst>
          </p:cNvPr>
          <p:cNvSpPr/>
          <p:nvPr/>
        </p:nvSpPr>
        <p:spPr>
          <a:xfrm>
            <a:off x="6388528" y="1419170"/>
            <a:ext cx="648072" cy="648072"/>
          </a:xfrm>
          <a:prstGeom prst="ellipse">
            <a:avLst/>
          </a:prstGeom>
          <a:solidFill>
            <a:srgbClr val="F3754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2a</a:t>
            </a:r>
            <a:endParaRPr lang="nl-NL" sz="1400" b="1" dirty="0"/>
          </a:p>
        </p:txBody>
      </p:sp>
      <p:sp>
        <p:nvSpPr>
          <p:cNvPr id="132" name="Rechthoek 131">
            <a:extLst>
              <a:ext uri="{FF2B5EF4-FFF2-40B4-BE49-F238E27FC236}">
                <a16:creationId xmlns:a16="http://schemas.microsoft.com/office/drawing/2014/main" id="{0DCBD68E-9378-4D67-8055-FEBB2AE60CD4}"/>
              </a:ext>
            </a:extLst>
          </p:cNvPr>
          <p:cNvSpPr/>
          <p:nvPr/>
        </p:nvSpPr>
        <p:spPr>
          <a:xfrm>
            <a:off x="6815746" y="3972378"/>
            <a:ext cx="5050014" cy="2192926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360363" algn="l"/>
                <a:tab pos="4489450" algn="dec"/>
              </a:tabLst>
            </a:pPr>
            <a:r>
              <a:rPr lang="nl-NL" sz="1700" dirty="0"/>
              <a:t>Nationale spaarsaldo</a:t>
            </a:r>
          </a:p>
          <a:p>
            <a:pPr>
              <a:tabLst>
                <a:tab pos="4489450" algn="dec"/>
              </a:tabLst>
            </a:pPr>
            <a:endParaRPr lang="nl-NL" sz="1700" dirty="0"/>
          </a:p>
          <a:p>
            <a:pPr>
              <a:tabLst>
                <a:tab pos="4489450" algn="dec"/>
              </a:tabLst>
            </a:pPr>
            <a:r>
              <a:rPr lang="es-ES" sz="1700" dirty="0"/>
              <a:t>(S – I) + (B – O)</a:t>
            </a:r>
          </a:p>
          <a:p>
            <a:pPr>
              <a:tabLst>
                <a:tab pos="4489450" algn="dec"/>
              </a:tabLst>
            </a:pPr>
            <a:r>
              <a:rPr lang="es-ES" sz="1700" dirty="0"/>
              <a:t>130 – 80 = 50</a:t>
            </a:r>
          </a:p>
          <a:p>
            <a:pPr>
              <a:spcBef>
                <a:spcPts val="1200"/>
              </a:spcBef>
              <a:spcAft>
                <a:spcPts val="1200"/>
              </a:spcAft>
              <a:tabLst>
                <a:tab pos="4489450" algn="dec"/>
              </a:tabLst>
            </a:pPr>
            <a:r>
              <a:rPr lang="es-ES" sz="1200" i="1" dirty="0"/>
              <a:t>OF</a:t>
            </a:r>
            <a:endParaRPr lang="es-ES" sz="1700" i="1" dirty="0"/>
          </a:p>
          <a:p>
            <a:pPr>
              <a:tabLst>
                <a:tab pos="4489450" algn="dec"/>
              </a:tabLst>
            </a:pPr>
            <a:r>
              <a:rPr lang="es-ES" sz="1700" dirty="0"/>
              <a:t>(E – M)</a:t>
            </a:r>
          </a:p>
          <a:p>
            <a:pPr>
              <a:tabLst>
                <a:tab pos="4489450" algn="dec"/>
              </a:tabLst>
            </a:pPr>
            <a:r>
              <a:rPr lang="es-ES" sz="1700" dirty="0"/>
              <a:t>50</a:t>
            </a:r>
          </a:p>
        </p:txBody>
      </p:sp>
      <p:sp>
        <p:nvSpPr>
          <p:cNvPr id="133" name="Ovaal 132">
            <a:extLst>
              <a:ext uri="{FF2B5EF4-FFF2-40B4-BE49-F238E27FC236}">
                <a16:creationId xmlns:a16="http://schemas.microsoft.com/office/drawing/2014/main" id="{FCB62A27-A8FA-47AD-9B46-497BDA68E65F}"/>
              </a:ext>
            </a:extLst>
          </p:cNvPr>
          <p:cNvSpPr/>
          <p:nvPr/>
        </p:nvSpPr>
        <p:spPr>
          <a:xfrm>
            <a:off x="6393152" y="3573016"/>
            <a:ext cx="648072" cy="648072"/>
          </a:xfrm>
          <a:prstGeom prst="ellipse">
            <a:avLst/>
          </a:prstGeom>
          <a:solidFill>
            <a:srgbClr val="F3754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2b</a:t>
            </a:r>
            <a:endParaRPr lang="nl-NL" sz="1400" b="1" dirty="0"/>
          </a:p>
        </p:txBody>
      </p:sp>
      <p:cxnSp>
        <p:nvCxnSpPr>
          <p:cNvPr id="2" name="Rechte verbindingslijn met pijl 1">
            <a:extLst>
              <a:ext uri="{FF2B5EF4-FFF2-40B4-BE49-F238E27FC236}">
                <a16:creationId xmlns:a16="http://schemas.microsoft.com/office/drawing/2014/main" id="{99F407B0-1113-4B5B-FEE0-75C33A543C17}"/>
              </a:ext>
            </a:extLst>
          </p:cNvPr>
          <p:cNvCxnSpPr>
            <a:cxnSpLocks/>
          </p:cNvCxnSpPr>
          <p:nvPr/>
        </p:nvCxnSpPr>
        <p:spPr>
          <a:xfrm>
            <a:off x="3314020" y="3266080"/>
            <a:ext cx="1055307" cy="0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581646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30" grpId="1" build="allAtOnce" animBg="1"/>
      <p:bldP spid="131" grpId="0" animBg="1"/>
      <p:bldP spid="131" grpId="1" animBg="1"/>
      <p:bldP spid="132" grpId="0" animBg="1"/>
      <p:bldP spid="1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3302808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9632FB-5812-44E1-B28E-8313A04C3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Economisch model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34CD5D-7109-4664-951E-3AA74A848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nl-NL" dirty="0"/>
              <a:t>Kringloopschema geeft belangrijkste </a:t>
            </a:r>
            <a:r>
              <a:rPr lang="nl-NL" b="1" dirty="0">
                <a:solidFill>
                  <a:srgbClr val="C00000"/>
                </a:solidFill>
              </a:rPr>
              <a:t>GELDSTROMEN</a:t>
            </a:r>
            <a:r>
              <a:rPr lang="nl-NL" dirty="0"/>
              <a:t> in de economie weer</a:t>
            </a:r>
          </a:p>
          <a:p>
            <a:pPr>
              <a:spcAft>
                <a:spcPts val="1800"/>
              </a:spcAft>
            </a:pPr>
            <a:r>
              <a:rPr lang="nl-NL" b="1" dirty="0"/>
              <a:t>Gesloten schema</a:t>
            </a:r>
            <a:r>
              <a:rPr lang="nl-NL" dirty="0"/>
              <a:t>: er blijft geen geld in een sector ‘hangen’</a:t>
            </a:r>
          </a:p>
          <a:p>
            <a:pPr>
              <a:spcAft>
                <a:spcPts val="1800"/>
              </a:spcAft>
            </a:pPr>
            <a:r>
              <a:rPr lang="nl-NL" dirty="0"/>
              <a:t>Model = </a:t>
            </a:r>
            <a:r>
              <a:rPr lang="nl-NL" b="1" dirty="0"/>
              <a:t>vereenvoudiging</a:t>
            </a:r>
            <a:r>
              <a:rPr lang="nl-NL" dirty="0"/>
              <a:t> / simpele weergave werkelijkheid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E1366068-C93F-40FD-9605-DA31A2B61C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872" y="3941908"/>
            <a:ext cx="2885901" cy="2785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87655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901B5-8237-498C-8C69-4FBEC6EBE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Investeren</a:t>
            </a:r>
            <a:br>
              <a:rPr lang="nl-NL" dirty="0"/>
            </a:br>
            <a:r>
              <a:rPr lang="nl-NL" sz="1600" dirty="0">
                <a:solidFill>
                  <a:schemeClr val="bg1">
                    <a:lumMod val="95000"/>
                  </a:schemeClr>
                </a:solidFill>
              </a:rPr>
              <a:t>belangrijke voorkennis van begrippen</a:t>
            </a:r>
            <a:endParaRPr lang="nl-N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6764F5-4DA5-4180-ACBB-E3E8ECA6E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aanschaffen van kapitaalgoederen (productiemiddelen)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DE72AFBD-49D6-41C0-B93E-2684D2FBE0D9}"/>
              </a:ext>
            </a:extLst>
          </p:cNvPr>
          <p:cNvSpPr/>
          <p:nvPr/>
        </p:nvSpPr>
        <p:spPr>
          <a:xfrm>
            <a:off x="3172993" y="4852698"/>
            <a:ext cx="1937902" cy="338554"/>
          </a:xfrm>
          <a:prstGeom prst="rect">
            <a:avLst/>
          </a:prstGeom>
          <a:solidFill>
            <a:srgbClr val="69BC5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nl-NL" sz="1600" i="1" dirty="0">
                <a:latin typeface="Arial" panose="020B0604020202020204" pitchFamily="34" charset="0"/>
                <a:cs typeface="Arial" panose="020B0604020202020204" pitchFamily="34" charset="0"/>
              </a:rPr>
              <a:t>= afschrijvingen</a:t>
            </a:r>
          </a:p>
        </p:txBody>
      </p:sp>
      <p:grpSp>
        <p:nvGrpSpPr>
          <p:cNvPr id="39" name="Groep 38">
            <a:extLst>
              <a:ext uri="{FF2B5EF4-FFF2-40B4-BE49-F238E27FC236}">
                <a16:creationId xmlns:a16="http://schemas.microsoft.com/office/drawing/2014/main" id="{1378CEC6-5EEF-4D74-A508-F21609CE74C1}"/>
              </a:ext>
            </a:extLst>
          </p:cNvPr>
          <p:cNvGrpSpPr/>
          <p:nvPr/>
        </p:nvGrpSpPr>
        <p:grpSpPr>
          <a:xfrm>
            <a:off x="5440276" y="2637248"/>
            <a:ext cx="3067716" cy="1276398"/>
            <a:chOff x="5440276" y="2637248"/>
            <a:chExt cx="3067716" cy="1276398"/>
          </a:xfrm>
        </p:grpSpPr>
        <p:cxnSp>
          <p:nvCxnSpPr>
            <p:cNvPr id="7" name="Rechte verbindingslijn 6">
              <a:extLst>
                <a:ext uri="{FF2B5EF4-FFF2-40B4-BE49-F238E27FC236}">
                  <a16:creationId xmlns:a16="http://schemas.microsoft.com/office/drawing/2014/main" id="{04167309-6447-4C2A-A2F7-C10ED8B2073F}"/>
                </a:ext>
              </a:extLst>
            </p:cNvPr>
            <p:cNvCxnSpPr>
              <a:cxnSpLocks/>
              <a:stCxn id="10" idx="3"/>
              <a:endCxn id="12" idx="1"/>
            </p:cNvCxnSpPr>
            <p:nvPr/>
          </p:nvCxnSpPr>
          <p:spPr>
            <a:xfrm flipV="1">
              <a:off x="5440276" y="2806525"/>
              <a:ext cx="583716" cy="468922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D293FA8B-0AF2-4F3B-A2D2-766C86DE0F97}"/>
                </a:ext>
              </a:extLst>
            </p:cNvPr>
            <p:cNvCxnSpPr>
              <a:cxnSpLocks/>
              <a:stCxn id="10" idx="3"/>
              <a:endCxn id="13" idx="1"/>
            </p:cNvCxnSpPr>
            <p:nvPr/>
          </p:nvCxnSpPr>
          <p:spPr>
            <a:xfrm>
              <a:off x="5440276" y="3275447"/>
              <a:ext cx="583717" cy="468922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77541E26-5FB7-4FD6-82AC-B3E615306F8B}"/>
                </a:ext>
              </a:extLst>
            </p:cNvPr>
            <p:cNvSpPr/>
            <p:nvPr/>
          </p:nvSpPr>
          <p:spPr>
            <a:xfrm>
              <a:off x="6023992" y="2637248"/>
              <a:ext cx="2484000" cy="338554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nl-NL" sz="1600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Voorraadinvesteringen</a:t>
              </a:r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46552C1D-03A7-4C4B-8B2C-8772C8A9515E}"/>
                </a:ext>
              </a:extLst>
            </p:cNvPr>
            <p:cNvSpPr/>
            <p:nvPr/>
          </p:nvSpPr>
          <p:spPr>
            <a:xfrm>
              <a:off x="6023993" y="3575092"/>
              <a:ext cx="2483373" cy="338554"/>
            </a:xfrm>
            <a:prstGeom prst="rect">
              <a:avLst/>
            </a:prstGeom>
            <a:solidFill>
              <a:srgbClr val="ED4D0F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nl-NL" sz="1600" dirty="0">
                  <a:latin typeface="Arial" panose="020B0604020202020204" pitchFamily="34" charset="0"/>
                  <a:cs typeface="Arial" panose="020B0604020202020204" pitchFamily="34" charset="0"/>
                </a:rPr>
                <a:t>Uitbreidingsinvesteringen</a:t>
              </a:r>
            </a:p>
          </p:txBody>
        </p:sp>
      </p:grpSp>
      <p:grpSp>
        <p:nvGrpSpPr>
          <p:cNvPr id="38" name="Groep 37">
            <a:extLst>
              <a:ext uri="{FF2B5EF4-FFF2-40B4-BE49-F238E27FC236}">
                <a16:creationId xmlns:a16="http://schemas.microsoft.com/office/drawing/2014/main" id="{3E2690D6-33AB-49B4-BBF4-32BE5DF9FD4B}"/>
              </a:ext>
            </a:extLst>
          </p:cNvPr>
          <p:cNvGrpSpPr/>
          <p:nvPr/>
        </p:nvGrpSpPr>
        <p:grpSpPr>
          <a:xfrm>
            <a:off x="2207568" y="3106170"/>
            <a:ext cx="3232708" cy="845491"/>
            <a:chOff x="2306776" y="3106170"/>
            <a:chExt cx="3232708" cy="845491"/>
          </a:xfrm>
        </p:grpSpPr>
        <p:cxnSp>
          <p:nvCxnSpPr>
            <p:cNvPr id="5" name="Rechte verbindingslijn 4">
              <a:extLst>
                <a:ext uri="{FF2B5EF4-FFF2-40B4-BE49-F238E27FC236}">
                  <a16:creationId xmlns:a16="http://schemas.microsoft.com/office/drawing/2014/main" id="{24E895E8-CB6D-4433-8282-03136461F8A4}"/>
                </a:ext>
              </a:extLst>
            </p:cNvPr>
            <p:cNvCxnSpPr>
              <a:cxnSpLocks/>
              <a:stCxn id="9" idx="3"/>
              <a:endCxn id="10" idx="1"/>
            </p:cNvCxnSpPr>
            <p:nvPr/>
          </p:nvCxnSpPr>
          <p:spPr>
            <a:xfrm flipV="1">
              <a:off x="2306776" y="3275447"/>
              <a:ext cx="701908" cy="676214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5A663DF1-0623-4CEE-BBEA-CEA0E8795CF1}"/>
                </a:ext>
              </a:extLst>
            </p:cNvPr>
            <p:cNvSpPr/>
            <p:nvPr/>
          </p:nvSpPr>
          <p:spPr>
            <a:xfrm>
              <a:off x="3008684" y="3106170"/>
              <a:ext cx="2530800" cy="338554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nl-NL" sz="1600" dirty="0">
                  <a:latin typeface="Arial" panose="020B0604020202020204" pitchFamily="34" charset="0"/>
                  <a:cs typeface="Arial" panose="020B0604020202020204" pitchFamily="34" charset="0"/>
                </a:rPr>
                <a:t>Netto investeringen</a:t>
              </a:r>
            </a:p>
          </p:txBody>
        </p:sp>
      </p:grpSp>
      <p:grpSp>
        <p:nvGrpSpPr>
          <p:cNvPr id="37" name="Groep 36">
            <a:extLst>
              <a:ext uri="{FF2B5EF4-FFF2-40B4-BE49-F238E27FC236}">
                <a16:creationId xmlns:a16="http://schemas.microsoft.com/office/drawing/2014/main" id="{B7053855-E4BA-4590-B8BF-4AF993DFC1ED}"/>
              </a:ext>
            </a:extLst>
          </p:cNvPr>
          <p:cNvGrpSpPr/>
          <p:nvPr/>
        </p:nvGrpSpPr>
        <p:grpSpPr>
          <a:xfrm>
            <a:off x="2207568" y="3951661"/>
            <a:ext cx="3231639" cy="845491"/>
            <a:chOff x="2306776" y="3951661"/>
            <a:chExt cx="3231639" cy="845491"/>
          </a:xfrm>
        </p:grpSpPr>
        <p:cxnSp>
          <p:nvCxnSpPr>
            <p:cNvPr id="6" name="Rechte verbindingslijn 5">
              <a:extLst>
                <a:ext uri="{FF2B5EF4-FFF2-40B4-BE49-F238E27FC236}">
                  <a16:creationId xmlns:a16="http://schemas.microsoft.com/office/drawing/2014/main" id="{FB301CFA-2587-4296-9A9F-8DA7D52A185E}"/>
                </a:ext>
              </a:extLst>
            </p:cNvPr>
            <p:cNvCxnSpPr>
              <a:cxnSpLocks/>
              <a:stCxn id="9" idx="3"/>
              <a:endCxn id="11" idx="1"/>
            </p:cNvCxnSpPr>
            <p:nvPr/>
          </p:nvCxnSpPr>
          <p:spPr>
            <a:xfrm>
              <a:off x="2306776" y="3951661"/>
              <a:ext cx="701908" cy="676214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A6BDC818-2639-4519-A6C1-F3FEC4B396F3}"/>
                </a:ext>
              </a:extLst>
            </p:cNvPr>
            <p:cNvSpPr/>
            <p:nvPr/>
          </p:nvSpPr>
          <p:spPr>
            <a:xfrm>
              <a:off x="3008684" y="4458598"/>
              <a:ext cx="2529731" cy="338554"/>
            </a:xfrm>
            <a:prstGeom prst="rect">
              <a:avLst/>
            </a:prstGeom>
            <a:solidFill>
              <a:srgbClr val="ED4D0F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nl-NL" sz="1600" dirty="0">
                  <a:latin typeface="Arial" panose="020B0604020202020204" pitchFamily="34" charset="0"/>
                  <a:cs typeface="Arial" panose="020B0604020202020204" pitchFamily="34" charset="0"/>
                </a:rPr>
                <a:t>Vervangingsinvesteringen</a:t>
              </a:r>
            </a:p>
          </p:txBody>
        </p:sp>
      </p:grpSp>
      <p:sp>
        <p:nvSpPr>
          <p:cNvPr id="9" name="Rechthoek 8">
            <a:extLst>
              <a:ext uri="{FF2B5EF4-FFF2-40B4-BE49-F238E27FC236}">
                <a16:creationId xmlns:a16="http://schemas.microsoft.com/office/drawing/2014/main" id="{F0ED01E5-5F84-4C7E-8A17-05F2E0CBF362}"/>
              </a:ext>
            </a:extLst>
          </p:cNvPr>
          <p:cNvSpPr/>
          <p:nvPr/>
        </p:nvSpPr>
        <p:spPr>
          <a:xfrm>
            <a:off x="355600" y="3782384"/>
            <a:ext cx="1951176" cy="338554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Bruto investeringen</a:t>
            </a:r>
          </a:p>
        </p:txBody>
      </p:sp>
      <p:pic>
        <p:nvPicPr>
          <p:cNvPr id="16" name="Graphic 15" descr="Robothand">
            <a:extLst>
              <a:ext uri="{FF2B5EF4-FFF2-40B4-BE49-F238E27FC236}">
                <a16:creationId xmlns:a16="http://schemas.microsoft.com/office/drawing/2014/main" id="{724FF408-991D-497A-BEF3-3773891F36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064605" y="3671984"/>
            <a:ext cx="2050026" cy="2050026"/>
          </a:xfrm>
          <a:prstGeom prst="rect">
            <a:avLst/>
          </a:prstGeom>
        </p:spPr>
      </p:pic>
      <p:pic>
        <p:nvPicPr>
          <p:cNvPr id="17" name="Graphic 16" descr="Vrachtwagen met effen opvulling">
            <a:extLst>
              <a:ext uri="{FF2B5EF4-FFF2-40B4-BE49-F238E27FC236}">
                <a16:creationId xmlns:a16="http://schemas.microsoft.com/office/drawing/2014/main" id="{3AAE2701-7AF8-4685-8EB3-C454738981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6774711" y="5097121"/>
            <a:ext cx="2262420" cy="2262420"/>
          </a:xfrm>
          <a:prstGeom prst="rect">
            <a:avLst/>
          </a:prstGeom>
        </p:spPr>
      </p:pic>
      <p:pic>
        <p:nvPicPr>
          <p:cNvPr id="18" name="Graphic 17" descr="Steekkar met effen opvulling">
            <a:extLst>
              <a:ext uri="{FF2B5EF4-FFF2-40B4-BE49-F238E27FC236}">
                <a16:creationId xmlns:a16="http://schemas.microsoft.com/office/drawing/2014/main" id="{2C83334B-FE7A-4B82-A2A3-FA5EDF30EA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9865887" y="5386955"/>
            <a:ext cx="937300" cy="937300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B3ACA184-8E12-47A5-8775-CB18BCEA964D}"/>
              </a:ext>
            </a:extLst>
          </p:cNvPr>
          <p:cNvSpPr txBox="1"/>
          <p:nvPr/>
        </p:nvSpPr>
        <p:spPr>
          <a:xfrm>
            <a:off x="7720771" y="4490924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Investeren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2D38CA9-A53A-46EE-85FD-A176B16D7D40}"/>
              </a:ext>
            </a:extLst>
          </p:cNvPr>
          <p:cNvSpPr txBox="1"/>
          <p:nvPr/>
        </p:nvSpPr>
        <p:spPr>
          <a:xfrm>
            <a:off x="7720771" y="5801857"/>
            <a:ext cx="1180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ED4D0F"/>
                </a:solidFill>
              </a:rPr>
              <a:t>vast kapitaal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3338DBE-FDD9-4444-92F2-EF34FFB13829}"/>
              </a:ext>
            </a:extLst>
          </p:cNvPr>
          <p:cNvSpPr txBox="1"/>
          <p:nvPr/>
        </p:nvSpPr>
        <p:spPr>
          <a:xfrm>
            <a:off x="11164842" y="4714746"/>
            <a:ext cx="801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rgbClr val="ED4D0F"/>
                </a:solidFill>
              </a:rPr>
              <a:t>vast</a:t>
            </a:r>
            <a:br>
              <a:rPr lang="nl-NL" sz="1400" dirty="0">
                <a:solidFill>
                  <a:srgbClr val="ED4D0F"/>
                </a:solidFill>
              </a:rPr>
            </a:br>
            <a:r>
              <a:rPr lang="nl-NL" sz="1400" dirty="0">
                <a:solidFill>
                  <a:srgbClr val="ED4D0F"/>
                </a:solidFill>
              </a:rPr>
              <a:t>kapitaal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A725EB6-7FE4-40E3-8DB0-ECBB4CA8ED1B}"/>
              </a:ext>
            </a:extLst>
          </p:cNvPr>
          <p:cNvSpPr txBox="1"/>
          <p:nvPr/>
        </p:nvSpPr>
        <p:spPr>
          <a:xfrm>
            <a:off x="9611328" y="6238891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rgbClr val="FFC000"/>
                </a:solidFill>
              </a:rPr>
              <a:t>vlottend kapitaal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8E1D92ED-8902-42A0-8274-4CA8C257D888}"/>
              </a:ext>
            </a:extLst>
          </p:cNvPr>
          <p:cNvSpPr txBox="1"/>
          <p:nvPr/>
        </p:nvSpPr>
        <p:spPr>
          <a:xfrm>
            <a:off x="7305811" y="4771406"/>
            <a:ext cx="2571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FFC000"/>
                </a:solidFill>
              </a:rPr>
              <a:t>ter vervanging / als uitbreiding</a:t>
            </a:r>
          </a:p>
        </p:txBody>
      </p:sp>
    </p:spTree>
    <p:extLst>
      <p:ext uri="{BB962C8B-B14F-4D97-AF65-F5344CB8AC3E}">
        <p14:creationId xmlns:p14="http://schemas.microsoft.com/office/powerpoint/2010/main" val="172390131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9" grpId="0" animBg="1"/>
      <p:bldP spid="19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BF9679-8042-4FB2-87BD-E4F0A0F0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particuliere sector</a:t>
            </a:r>
          </a:p>
        </p:txBody>
      </p:sp>
      <p:sp>
        <p:nvSpPr>
          <p:cNvPr id="17" name="Tijdelijke aanduiding voor inhoud 16">
            <a:extLst>
              <a:ext uri="{FF2B5EF4-FFF2-40B4-BE49-F238E27FC236}">
                <a16:creationId xmlns:a16="http://schemas.microsoft.com/office/drawing/2014/main" id="{D5261511-8C71-4E43-B444-8EA007E37DA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nl-NL" sz="2000" dirty="0"/>
              <a:t>Bestaat uit twee sectoren:</a:t>
            </a:r>
          </a:p>
          <a:p>
            <a:pPr lvl="1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nl-NL" b="1" dirty="0"/>
              <a:t>bedrijven</a:t>
            </a:r>
            <a:r>
              <a:rPr lang="nl-NL" dirty="0"/>
              <a:t> (productiesector)</a:t>
            </a:r>
          </a:p>
          <a:p>
            <a:pPr lvl="1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nl-NL" b="1" dirty="0"/>
              <a:t>gezinnen</a:t>
            </a:r>
            <a:r>
              <a:rPr lang="nl-NL" dirty="0"/>
              <a:t> (eigenaar van de productiefactoren)</a:t>
            </a:r>
          </a:p>
          <a:p>
            <a:endParaRPr lang="nl-NL" dirty="0"/>
          </a:p>
          <a:p>
            <a:r>
              <a:rPr lang="nl-NL" sz="2000" dirty="0"/>
              <a:t>Bedrijven hebben productiefactoren nodig om te produceren</a:t>
            </a:r>
          </a:p>
          <a:p>
            <a:r>
              <a:rPr lang="nl-NL" sz="2000" dirty="0"/>
              <a:t>en betalen de eigenaren: </a:t>
            </a:r>
            <a:br>
              <a:rPr lang="nl-NL" sz="2000" dirty="0"/>
            </a:br>
            <a:r>
              <a:rPr lang="nl-NL" sz="2000" dirty="0"/>
              <a:t>loon + pacht + huur + rente + winst = </a:t>
            </a:r>
            <a:r>
              <a:rPr lang="nl-NL" sz="2000" b="1" dirty="0" err="1">
                <a:solidFill>
                  <a:srgbClr val="C00000"/>
                </a:solidFill>
              </a:rPr>
              <a:t>Y</a:t>
            </a:r>
            <a:r>
              <a:rPr lang="nl-NL" sz="2000" b="1" baseline="-25000" dirty="0" err="1">
                <a:solidFill>
                  <a:srgbClr val="C00000"/>
                </a:solidFill>
              </a:rPr>
              <a:t>netto</a:t>
            </a:r>
            <a:endParaRPr lang="nl-NL" sz="2000" b="1" baseline="-25000" dirty="0">
              <a:solidFill>
                <a:srgbClr val="C00000"/>
              </a:solidFill>
            </a:endParaRPr>
          </a:p>
          <a:p>
            <a:r>
              <a:rPr lang="nl-NL" sz="2000" dirty="0"/>
              <a:t>Gezinnen kopen goederen bij bedrijven: </a:t>
            </a:r>
            <a:r>
              <a:rPr lang="nl-NL" sz="2000" b="1" dirty="0">
                <a:solidFill>
                  <a:srgbClr val="C00000"/>
                </a:solidFill>
              </a:rPr>
              <a:t>consumptie (C)</a:t>
            </a:r>
          </a:p>
          <a:p>
            <a:endParaRPr lang="nl-NL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954C757-28EB-4510-9A9F-D2B9CC4D66E7}"/>
              </a:ext>
            </a:extLst>
          </p:cNvPr>
          <p:cNvSpPr txBox="1"/>
          <p:nvPr/>
        </p:nvSpPr>
        <p:spPr>
          <a:xfrm rot="16200000">
            <a:off x="-424493" y="3384911"/>
            <a:ext cx="2018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productiefactoren</a:t>
            </a:r>
            <a:endParaRPr lang="nl-NL" dirty="0"/>
          </a:p>
        </p:txBody>
      </p:sp>
      <p:grpSp>
        <p:nvGrpSpPr>
          <p:cNvPr id="28" name="Groep 27">
            <a:extLst>
              <a:ext uri="{FF2B5EF4-FFF2-40B4-BE49-F238E27FC236}">
                <a16:creationId xmlns:a16="http://schemas.microsoft.com/office/drawing/2014/main" id="{A5361016-FBC9-4578-AF72-470BAB20C1A5}"/>
              </a:ext>
            </a:extLst>
          </p:cNvPr>
          <p:cNvGrpSpPr/>
          <p:nvPr/>
        </p:nvGrpSpPr>
        <p:grpSpPr>
          <a:xfrm>
            <a:off x="734271" y="2109290"/>
            <a:ext cx="647511" cy="3304940"/>
            <a:chOff x="599752" y="1492212"/>
            <a:chExt cx="647511" cy="3708303"/>
          </a:xfrm>
        </p:grpSpPr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37857AF0-74EE-4154-99D6-CF0C8C20984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9753" y="1506384"/>
              <a:ext cx="1" cy="3694131"/>
            </a:xfrm>
            <a:prstGeom prst="line">
              <a:avLst/>
            </a:prstGeom>
            <a:ln>
              <a:prstDash val="lgDash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" name="Rechte verbindingslijn 20">
              <a:extLst>
                <a:ext uri="{FF2B5EF4-FFF2-40B4-BE49-F238E27FC236}">
                  <a16:creationId xmlns:a16="http://schemas.microsoft.com/office/drawing/2014/main" id="{1C9E2B52-D809-4101-9B6A-42F793ADC5F4}"/>
                </a:ext>
              </a:extLst>
            </p:cNvPr>
            <p:cNvCxnSpPr>
              <a:cxnSpLocks/>
            </p:cNvCxnSpPr>
            <p:nvPr/>
          </p:nvCxnSpPr>
          <p:spPr>
            <a:xfrm>
              <a:off x="599752" y="1492212"/>
              <a:ext cx="640970" cy="0"/>
            </a:xfrm>
            <a:prstGeom prst="line">
              <a:avLst/>
            </a:prstGeom>
            <a:ln>
              <a:prstDash val="lgDash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6" name="Rechte verbindingslijn 25">
              <a:extLst>
                <a:ext uri="{FF2B5EF4-FFF2-40B4-BE49-F238E27FC236}">
                  <a16:creationId xmlns:a16="http://schemas.microsoft.com/office/drawing/2014/main" id="{9A0C45AC-11B6-42EA-9270-BE197887B1A1}"/>
                </a:ext>
              </a:extLst>
            </p:cNvPr>
            <p:cNvCxnSpPr>
              <a:cxnSpLocks/>
            </p:cNvCxnSpPr>
            <p:nvPr/>
          </p:nvCxnSpPr>
          <p:spPr>
            <a:xfrm>
              <a:off x="606293" y="5200515"/>
              <a:ext cx="640970" cy="0"/>
            </a:xfrm>
            <a:prstGeom prst="line">
              <a:avLst/>
            </a:prstGeom>
            <a:ln>
              <a:prstDash val="lgDash"/>
              <a:headEnd w="lg" len="lg"/>
              <a:tailEnd type="arrow" w="lg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19" name="Gebogen verbindingslijn 6">
            <a:extLst>
              <a:ext uri="{FF2B5EF4-FFF2-40B4-BE49-F238E27FC236}">
                <a16:creationId xmlns:a16="http://schemas.microsoft.com/office/drawing/2014/main" id="{D0B3F6E7-77DE-4206-8794-E08091C59DFD}"/>
              </a:ext>
            </a:extLst>
          </p:cNvPr>
          <p:cNvCxnSpPr>
            <a:cxnSpLocks/>
            <a:stCxn id="31" idx="1"/>
            <a:endCxn id="24" idx="1"/>
          </p:cNvCxnSpPr>
          <p:nvPr/>
        </p:nvCxnSpPr>
        <p:spPr>
          <a:xfrm rot="10800000">
            <a:off x="1415672" y="2204596"/>
            <a:ext cx="12700" cy="3114328"/>
          </a:xfrm>
          <a:prstGeom prst="bentConnector3">
            <a:avLst>
              <a:gd name="adj1" fmla="val 3909094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Gebogen verbindingslijn 7">
            <a:extLst>
              <a:ext uri="{FF2B5EF4-FFF2-40B4-BE49-F238E27FC236}">
                <a16:creationId xmlns:a16="http://schemas.microsoft.com/office/drawing/2014/main" id="{A705EB7D-EBCF-4ACB-86B8-200380F2243C}"/>
              </a:ext>
            </a:extLst>
          </p:cNvPr>
          <p:cNvCxnSpPr>
            <a:cxnSpLocks/>
            <a:stCxn id="24" idx="3"/>
            <a:endCxn id="31" idx="3"/>
          </p:cNvCxnSpPr>
          <p:nvPr/>
        </p:nvCxnSpPr>
        <p:spPr>
          <a:xfrm flipH="1">
            <a:off x="3143672" y="2204596"/>
            <a:ext cx="190" cy="3114328"/>
          </a:xfrm>
          <a:prstGeom prst="bentConnector3">
            <a:avLst>
              <a:gd name="adj1" fmla="val -178651053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kstvak 21">
            <a:extLst>
              <a:ext uri="{FF2B5EF4-FFF2-40B4-BE49-F238E27FC236}">
                <a16:creationId xmlns:a16="http://schemas.microsoft.com/office/drawing/2014/main" id="{3FB7E352-198E-4B9F-90F3-DCFD2E09507A}"/>
              </a:ext>
            </a:extLst>
          </p:cNvPr>
          <p:cNvSpPr txBox="1"/>
          <p:nvPr/>
        </p:nvSpPr>
        <p:spPr>
          <a:xfrm>
            <a:off x="3419457" y="2655580"/>
            <a:ext cx="425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C</a:t>
            </a:r>
            <a:endParaRPr lang="nl-NL" sz="1600" b="1" baseline="-25000" dirty="0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7A59BEBD-CC51-4E23-A045-A70ADC19C0A8}"/>
              </a:ext>
            </a:extLst>
          </p:cNvPr>
          <p:cNvSpPr/>
          <p:nvPr/>
        </p:nvSpPr>
        <p:spPr>
          <a:xfrm>
            <a:off x="1415672" y="2042596"/>
            <a:ext cx="172819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gezinnen</a:t>
            </a:r>
            <a:endParaRPr lang="nl-NL" sz="1400" b="1" dirty="0">
              <a:solidFill>
                <a:schemeClr val="tx1"/>
              </a:solidFill>
            </a:endParaRPr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B47CD1AC-0D44-4FF5-B94D-67BE824592E8}"/>
              </a:ext>
            </a:extLst>
          </p:cNvPr>
          <p:cNvSpPr/>
          <p:nvPr/>
        </p:nvSpPr>
        <p:spPr>
          <a:xfrm>
            <a:off x="1415672" y="5156924"/>
            <a:ext cx="172800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bedrijven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3EBF703A-AAF2-4E32-84D5-7C59D9A8BE4B}"/>
              </a:ext>
            </a:extLst>
          </p:cNvPr>
          <p:cNvSpPr txBox="1"/>
          <p:nvPr/>
        </p:nvSpPr>
        <p:spPr>
          <a:xfrm>
            <a:off x="915214" y="2655580"/>
            <a:ext cx="49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err="1"/>
              <a:t>Y</a:t>
            </a:r>
            <a:r>
              <a:rPr lang="nl-NL" sz="2000" b="1" baseline="-25000" dirty="0" err="1"/>
              <a:t>n</a:t>
            </a:r>
            <a:endParaRPr lang="nl-NL" sz="1600" b="1" baseline="-25000" dirty="0"/>
          </a:p>
        </p:txBody>
      </p:sp>
    </p:spTree>
    <p:extLst>
      <p:ext uri="{BB962C8B-B14F-4D97-AF65-F5344CB8AC3E}">
        <p14:creationId xmlns:p14="http://schemas.microsoft.com/office/powerpoint/2010/main" val="189179322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/>
      <p:bldP spid="24" grpId="0" animBg="1"/>
      <p:bldP spid="31" grpId="0" animBg="1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BF9679-8042-4FB2-87BD-E4F0A0F0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particuliere sector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5E4E8E-2687-4764-BA27-E838F7ABE1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Gezinnen </a:t>
            </a:r>
            <a:r>
              <a:rPr lang="nl-NL" sz="2000" b="1" dirty="0">
                <a:solidFill>
                  <a:srgbClr val="C00000"/>
                </a:solidFill>
              </a:rPr>
              <a:t>sparen (S)</a:t>
            </a:r>
            <a:r>
              <a:rPr lang="nl-NL" sz="2000" dirty="0"/>
              <a:t> een deel van hun inkomen (ook pensioensparen!)</a:t>
            </a:r>
          </a:p>
          <a:p>
            <a:r>
              <a:rPr lang="nl-NL" sz="2000" dirty="0"/>
              <a:t>Bedrijven lenen van de banken geld om hun </a:t>
            </a:r>
            <a:r>
              <a:rPr lang="nl-NL" sz="2000" b="1" dirty="0">
                <a:solidFill>
                  <a:srgbClr val="C00000"/>
                </a:solidFill>
              </a:rPr>
              <a:t>netto-investeringen (I</a:t>
            </a:r>
            <a:r>
              <a:rPr lang="nl-NL" sz="2000" b="1" baseline="-25000" dirty="0">
                <a:solidFill>
                  <a:srgbClr val="C00000"/>
                </a:solidFill>
              </a:rPr>
              <a:t>n</a:t>
            </a:r>
            <a:r>
              <a:rPr lang="nl-NL" sz="2000" b="1" dirty="0">
                <a:solidFill>
                  <a:srgbClr val="C00000"/>
                </a:solidFill>
              </a:rPr>
              <a:t>) </a:t>
            </a:r>
            <a:r>
              <a:rPr lang="nl-NL" sz="2000" dirty="0"/>
              <a:t>te financieren</a:t>
            </a:r>
          </a:p>
          <a:p>
            <a:pPr lvl="1"/>
            <a:r>
              <a:rPr lang="nl-NL" dirty="0"/>
              <a:t>model </a:t>
            </a:r>
            <a:r>
              <a:rPr lang="nl-NL" dirty="0">
                <a:sym typeface="Wingdings" panose="05000000000000000000" pitchFamily="2" charset="2"/>
              </a:rPr>
              <a:t>↔ praktijk: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/>
              <a:t>bedrijven betalen geen investeringen uit eigen geld (omdat dat winst van de aandeelhouders was)</a:t>
            </a:r>
          </a:p>
          <a:p>
            <a:r>
              <a:rPr lang="nl-NL" sz="2000" dirty="0"/>
              <a:t>Bedrijven = ‘productiesector’ </a:t>
            </a:r>
            <a:br>
              <a:rPr lang="nl-NL" sz="2000" dirty="0"/>
            </a:br>
            <a:r>
              <a:rPr lang="nl-NL" sz="2000" dirty="0"/>
              <a:t>dus inkomende pijl is de opdracht tot produceren (door ander bedrijf)</a:t>
            </a:r>
          </a:p>
          <a:p>
            <a:r>
              <a:rPr lang="nl-NL" sz="2000" b="1" dirty="0">
                <a:solidFill>
                  <a:srgbClr val="C00000"/>
                </a:solidFill>
              </a:rPr>
              <a:t>Vervangingsinvesteringen (</a:t>
            </a:r>
            <a:r>
              <a:rPr lang="nl-NL" sz="2000" b="1" dirty="0" err="1">
                <a:solidFill>
                  <a:srgbClr val="C00000"/>
                </a:solidFill>
              </a:rPr>
              <a:t>I</a:t>
            </a:r>
            <a:r>
              <a:rPr lang="nl-NL" sz="2000" b="1" baseline="-25000" dirty="0" err="1">
                <a:solidFill>
                  <a:srgbClr val="C00000"/>
                </a:solidFill>
              </a:rPr>
              <a:t>v</a:t>
            </a:r>
            <a:r>
              <a:rPr lang="nl-NL" sz="2000" b="1" dirty="0">
                <a:solidFill>
                  <a:srgbClr val="C00000"/>
                </a:solidFill>
              </a:rPr>
              <a:t>) </a:t>
            </a:r>
            <a:r>
              <a:rPr lang="nl-NL" sz="2000" dirty="0"/>
              <a:t>worden betaald uit afschrijvingen</a:t>
            </a:r>
          </a:p>
          <a:p>
            <a:endParaRPr lang="nl-NL" sz="2000" dirty="0"/>
          </a:p>
        </p:txBody>
      </p:sp>
      <p:cxnSp>
        <p:nvCxnSpPr>
          <p:cNvPr id="20" name="Gebogen verbindingslijn 6">
            <a:extLst>
              <a:ext uri="{FF2B5EF4-FFF2-40B4-BE49-F238E27FC236}">
                <a16:creationId xmlns:a16="http://schemas.microsoft.com/office/drawing/2014/main" id="{8F2DEA93-9E58-44F7-BE93-B63E1803C8EF}"/>
              </a:ext>
            </a:extLst>
          </p:cNvPr>
          <p:cNvCxnSpPr>
            <a:cxnSpLocks/>
            <a:stCxn id="33" idx="1"/>
            <a:endCxn id="24" idx="1"/>
          </p:cNvCxnSpPr>
          <p:nvPr/>
        </p:nvCxnSpPr>
        <p:spPr>
          <a:xfrm rot="10800000">
            <a:off x="1415672" y="2204596"/>
            <a:ext cx="12700" cy="3114328"/>
          </a:xfrm>
          <a:prstGeom prst="bentConnector3">
            <a:avLst>
              <a:gd name="adj1" fmla="val 3909094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Gebogen verbindingslijn 7">
            <a:extLst>
              <a:ext uri="{FF2B5EF4-FFF2-40B4-BE49-F238E27FC236}">
                <a16:creationId xmlns:a16="http://schemas.microsoft.com/office/drawing/2014/main" id="{C5653849-A574-4055-B255-57F81EAF591C}"/>
              </a:ext>
            </a:extLst>
          </p:cNvPr>
          <p:cNvCxnSpPr>
            <a:cxnSpLocks/>
            <a:stCxn id="24" idx="3"/>
            <a:endCxn id="33" idx="3"/>
          </p:cNvCxnSpPr>
          <p:nvPr/>
        </p:nvCxnSpPr>
        <p:spPr>
          <a:xfrm flipH="1">
            <a:off x="3143672" y="2204596"/>
            <a:ext cx="190" cy="3114328"/>
          </a:xfrm>
          <a:prstGeom prst="bentConnector3">
            <a:avLst>
              <a:gd name="adj1" fmla="val -178651053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kstvak 21">
            <a:extLst>
              <a:ext uri="{FF2B5EF4-FFF2-40B4-BE49-F238E27FC236}">
                <a16:creationId xmlns:a16="http://schemas.microsoft.com/office/drawing/2014/main" id="{9D5B0ADB-F01C-49E2-A617-619D030432AA}"/>
              </a:ext>
            </a:extLst>
          </p:cNvPr>
          <p:cNvSpPr txBox="1"/>
          <p:nvPr/>
        </p:nvSpPr>
        <p:spPr>
          <a:xfrm>
            <a:off x="3419457" y="2655580"/>
            <a:ext cx="425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C</a:t>
            </a:r>
            <a:endParaRPr lang="nl-NL" sz="1600" b="1" baseline="-25000" dirty="0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9CE83857-1032-4FC5-8AB2-89B1B71AB4D4}"/>
              </a:ext>
            </a:extLst>
          </p:cNvPr>
          <p:cNvSpPr/>
          <p:nvPr/>
        </p:nvSpPr>
        <p:spPr>
          <a:xfrm>
            <a:off x="1638022" y="3599760"/>
            <a:ext cx="1296000" cy="324000"/>
          </a:xfrm>
          <a:prstGeom prst="rect">
            <a:avLst/>
          </a:prstGeom>
          <a:solidFill>
            <a:srgbClr val="A7D79D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“banken”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38782049-F366-46E5-9AF8-18C3567AA3B0}"/>
              </a:ext>
            </a:extLst>
          </p:cNvPr>
          <p:cNvSpPr/>
          <p:nvPr/>
        </p:nvSpPr>
        <p:spPr>
          <a:xfrm>
            <a:off x="1415672" y="2042596"/>
            <a:ext cx="172819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gezinnen</a:t>
            </a:r>
            <a:endParaRPr lang="nl-NL" sz="1400" b="1" dirty="0">
              <a:solidFill>
                <a:schemeClr val="tx1"/>
              </a:solidFill>
            </a:endParaRPr>
          </a:p>
        </p:txBody>
      </p:sp>
      <p:cxnSp>
        <p:nvCxnSpPr>
          <p:cNvPr id="26" name="Rechte verbindingslijn met pijl 25">
            <a:extLst>
              <a:ext uri="{FF2B5EF4-FFF2-40B4-BE49-F238E27FC236}">
                <a16:creationId xmlns:a16="http://schemas.microsoft.com/office/drawing/2014/main" id="{5917D872-BE24-449F-A96B-1D4B5EEE7BDA}"/>
              </a:ext>
            </a:extLst>
          </p:cNvPr>
          <p:cNvCxnSpPr>
            <a:cxnSpLocks/>
            <a:stCxn id="24" idx="2"/>
            <a:endCxn id="23" idx="0"/>
          </p:cNvCxnSpPr>
          <p:nvPr/>
        </p:nvCxnSpPr>
        <p:spPr>
          <a:xfrm>
            <a:off x="2279767" y="2366596"/>
            <a:ext cx="6255" cy="1233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Rechte verbindingslijn met pijl 26">
            <a:extLst>
              <a:ext uri="{FF2B5EF4-FFF2-40B4-BE49-F238E27FC236}">
                <a16:creationId xmlns:a16="http://schemas.microsoft.com/office/drawing/2014/main" id="{BEB004D8-E7CB-47A6-998A-62B71169F745}"/>
              </a:ext>
            </a:extLst>
          </p:cNvPr>
          <p:cNvCxnSpPr>
            <a:cxnSpLocks/>
            <a:stCxn id="23" idx="2"/>
            <a:endCxn id="33" idx="0"/>
          </p:cNvCxnSpPr>
          <p:nvPr/>
        </p:nvCxnSpPr>
        <p:spPr>
          <a:xfrm flipH="1">
            <a:off x="2279672" y="3923760"/>
            <a:ext cx="6350" cy="1233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kstvak 27">
            <a:extLst>
              <a:ext uri="{FF2B5EF4-FFF2-40B4-BE49-F238E27FC236}">
                <a16:creationId xmlns:a16="http://schemas.microsoft.com/office/drawing/2014/main" id="{FA2ADA77-108F-4E49-BD06-B18E9F22998C}"/>
              </a:ext>
            </a:extLst>
          </p:cNvPr>
          <p:cNvSpPr txBox="1"/>
          <p:nvPr/>
        </p:nvSpPr>
        <p:spPr>
          <a:xfrm>
            <a:off x="2271719" y="2655580"/>
            <a:ext cx="344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S</a:t>
            </a:r>
            <a:endParaRPr lang="nl-NL" sz="1600" b="1" baseline="-25000" dirty="0"/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F3C02ECA-972A-4CC6-B72B-A570862FD3E1}"/>
              </a:ext>
            </a:extLst>
          </p:cNvPr>
          <p:cNvSpPr txBox="1"/>
          <p:nvPr/>
        </p:nvSpPr>
        <p:spPr>
          <a:xfrm>
            <a:off x="2271719" y="3983935"/>
            <a:ext cx="394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I</a:t>
            </a:r>
            <a:r>
              <a:rPr lang="nl-NL" sz="2000" b="1" baseline="-25000" dirty="0"/>
              <a:t>n</a:t>
            </a:r>
            <a:endParaRPr lang="nl-NL" sz="1600" b="1" baseline="-25000" dirty="0"/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B0C74875-C4DE-47ED-A0FC-61F0273D42AB}"/>
              </a:ext>
            </a:extLst>
          </p:cNvPr>
          <p:cNvSpPr/>
          <p:nvPr/>
        </p:nvSpPr>
        <p:spPr>
          <a:xfrm>
            <a:off x="1415672" y="5156924"/>
            <a:ext cx="172800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bedrijven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B38F6788-2437-43F5-AFE5-03533137F552}"/>
              </a:ext>
            </a:extLst>
          </p:cNvPr>
          <p:cNvSpPr txBox="1"/>
          <p:nvPr/>
        </p:nvSpPr>
        <p:spPr>
          <a:xfrm>
            <a:off x="915214" y="2655580"/>
            <a:ext cx="49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err="1"/>
              <a:t>Y</a:t>
            </a:r>
            <a:r>
              <a:rPr lang="nl-NL" sz="2000" b="1" baseline="-25000" dirty="0" err="1"/>
              <a:t>n</a:t>
            </a:r>
            <a:endParaRPr lang="nl-NL" sz="1600" b="1" baseline="-25000" dirty="0"/>
          </a:p>
        </p:txBody>
      </p:sp>
      <p:sp>
        <p:nvSpPr>
          <p:cNvPr id="35" name="Vrije vorm: vorm 34">
            <a:extLst>
              <a:ext uri="{FF2B5EF4-FFF2-40B4-BE49-F238E27FC236}">
                <a16:creationId xmlns:a16="http://schemas.microsoft.com/office/drawing/2014/main" id="{FA871DDB-B822-4437-8DCE-4071558ECD11}"/>
              </a:ext>
            </a:extLst>
          </p:cNvPr>
          <p:cNvSpPr/>
          <p:nvPr/>
        </p:nvSpPr>
        <p:spPr>
          <a:xfrm flipV="1">
            <a:off x="1807023" y="4780578"/>
            <a:ext cx="908488" cy="376346"/>
          </a:xfrm>
          <a:custGeom>
            <a:avLst/>
            <a:gdLst>
              <a:gd name="connsiteX0" fmla="*/ 618837 w 618837"/>
              <a:gd name="connsiteY0" fmla="*/ 0 h 341745"/>
              <a:gd name="connsiteX1" fmla="*/ 618837 w 618837"/>
              <a:gd name="connsiteY1" fmla="*/ 341745 h 341745"/>
              <a:gd name="connsiteX2" fmla="*/ 0 w 618837"/>
              <a:gd name="connsiteY2" fmla="*/ 341745 h 341745"/>
              <a:gd name="connsiteX3" fmla="*/ 0 w 618837"/>
              <a:gd name="connsiteY3" fmla="*/ 18472 h 3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837" h="341745">
                <a:moveTo>
                  <a:pt x="618837" y="0"/>
                </a:moveTo>
                <a:lnTo>
                  <a:pt x="618837" y="341745"/>
                </a:lnTo>
                <a:lnTo>
                  <a:pt x="0" y="341745"/>
                </a:lnTo>
                <a:lnTo>
                  <a:pt x="0" y="18472"/>
                </a:lnTo>
              </a:path>
            </a:pathLst>
          </a:custGeom>
          <a:noFill/>
          <a:ln>
            <a:prstDash val="dash"/>
            <a:tailEnd type="arrow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722F6DDD-374A-4FA7-98C1-DADB7095A8EE}"/>
              </a:ext>
            </a:extLst>
          </p:cNvPr>
          <p:cNvSpPr txBox="1"/>
          <p:nvPr/>
        </p:nvSpPr>
        <p:spPr>
          <a:xfrm>
            <a:off x="2698506" y="4598063"/>
            <a:ext cx="425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/>
              <a:t>A</a:t>
            </a:r>
            <a:endParaRPr lang="nl-NL" sz="1600" b="1" baseline="-25000" dirty="0"/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2C513C65-7FA5-4614-98CF-E92E5A77F1E5}"/>
              </a:ext>
            </a:extLst>
          </p:cNvPr>
          <p:cNvSpPr txBox="1"/>
          <p:nvPr/>
        </p:nvSpPr>
        <p:spPr>
          <a:xfrm>
            <a:off x="1414852" y="4582463"/>
            <a:ext cx="425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600" b="1" dirty="0" err="1"/>
              <a:t>I</a:t>
            </a:r>
            <a:r>
              <a:rPr lang="nl-NL" sz="1600" b="1" baseline="-25000" dirty="0" err="1"/>
              <a:t>v</a:t>
            </a:r>
            <a:endParaRPr lang="nl-NL" sz="1600" b="1" baseline="-2500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E13BFE8-479C-4DAD-8C3E-D6014881BC60}"/>
              </a:ext>
            </a:extLst>
          </p:cNvPr>
          <p:cNvSpPr txBox="1"/>
          <p:nvPr/>
        </p:nvSpPr>
        <p:spPr>
          <a:xfrm>
            <a:off x="180188" y="6344756"/>
            <a:ext cx="5461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“banken” = financiële instellingen / vermogensmarkt</a:t>
            </a:r>
          </a:p>
        </p:txBody>
      </p:sp>
    </p:spTree>
    <p:extLst>
      <p:ext uri="{BB962C8B-B14F-4D97-AF65-F5344CB8AC3E}">
        <p14:creationId xmlns:p14="http://schemas.microsoft.com/office/powerpoint/2010/main" val="422123863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8" grpId="0"/>
      <p:bldP spid="32" grpId="0"/>
      <p:bldP spid="35" grpId="0" animBg="1"/>
      <p:bldP spid="36" grpId="0"/>
      <p:bldP spid="37" grpId="0"/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901B5-8237-498C-8C69-4FBEC6EBE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Overheidsuitgaven</a:t>
            </a:r>
            <a:br>
              <a:rPr lang="nl-NL" dirty="0"/>
            </a:br>
            <a:r>
              <a:rPr lang="nl-NL" sz="1800" dirty="0">
                <a:solidFill>
                  <a:schemeClr val="bg1">
                    <a:lumMod val="95000"/>
                  </a:schemeClr>
                </a:solidFill>
              </a:rPr>
              <a:t>belangrijke voorkennis van begrippen</a:t>
            </a:r>
            <a:endParaRPr lang="nl-NL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7" name="Groep 16">
            <a:extLst>
              <a:ext uri="{FF2B5EF4-FFF2-40B4-BE49-F238E27FC236}">
                <a16:creationId xmlns:a16="http://schemas.microsoft.com/office/drawing/2014/main" id="{02A8A14D-A652-455C-BB0F-E65C4E7D0388}"/>
              </a:ext>
            </a:extLst>
          </p:cNvPr>
          <p:cNvGrpSpPr/>
          <p:nvPr/>
        </p:nvGrpSpPr>
        <p:grpSpPr>
          <a:xfrm>
            <a:off x="7732384" y="3375963"/>
            <a:ext cx="3044136" cy="1016067"/>
            <a:chOff x="7732384" y="3375963"/>
            <a:chExt cx="3044136" cy="1016067"/>
          </a:xfrm>
        </p:grpSpPr>
        <p:sp>
          <p:nvSpPr>
            <p:cNvPr id="30" name="Rechthoek 29">
              <a:extLst>
                <a:ext uri="{FF2B5EF4-FFF2-40B4-BE49-F238E27FC236}">
                  <a16:creationId xmlns:a16="http://schemas.microsoft.com/office/drawing/2014/main" id="{972A5CF4-36D3-4168-841D-474F5588DEC6}"/>
                </a:ext>
              </a:extLst>
            </p:cNvPr>
            <p:cNvSpPr/>
            <p:nvPr/>
          </p:nvSpPr>
          <p:spPr>
            <a:xfrm>
              <a:off x="8115214" y="3599942"/>
              <a:ext cx="2661306" cy="307777"/>
            </a:xfrm>
            <a:prstGeom prst="rect">
              <a:avLst/>
            </a:prstGeom>
            <a:solidFill>
              <a:srgbClr val="F9B499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nl-NL" sz="14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Materiële overheidsconsumptie</a:t>
              </a:r>
              <a:endParaRPr lang="nl-NL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hthoek 30">
              <a:extLst>
                <a:ext uri="{FF2B5EF4-FFF2-40B4-BE49-F238E27FC236}">
                  <a16:creationId xmlns:a16="http://schemas.microsoft.com/office/drawing/2014/main" id="{5A499B3C-093C-4151-A77B-9CBB023B9555}"/>
                </a:ext>
              </a:extLst>
            </p:cNvPr>
            <p:cNvSpPr/>
            <p:nvPr/>
          </p:nvSpPr>
          <p:spPr>
            <a:xfrm>
              <a:off x="8115214" y="4084253"/>
              <a:ext cx="2100878" cy="307777"/>
            </a:xfrm>
            <a:prstGeom prst="rect">
              <a:avLst/>
            </a:prstGeom>
            <a:solidFill>
              <a:srgbClr val="F9B499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nl-NL" sz="14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Ambtenarensalarissen </a:t>
              </a:r>
              <a:endParaRPr lang="nl-NL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5" name="Verbindingslijn: gebogen 34">
              <a:extLst>
                <a:ext uri="{FF2B5EF4-FFF2-40B4-BE49-F238E27FC236}">
                  <a16:creationId xmlns:a16="http://schemas.microsoft.com/office/drawing/2014/main" id="{E67DE962-3E42-4C71-AE0B-8B35E5C10567}"/>
                </a:ext>
              </a:extLst>
            </p:cNvPr>
            <p:cNvCxnSpPr>
              <a:stCxn id="16" idx="2"/>
              <a:endCxn id="30" idx="1"/>
            </p:cNvCxnSpPr>
            <p:nvPr/>
          </p:nvCxnSpPr>
          <p:spPr>
            <a:xfrm rot="16200000" flipH="1">
              <a:off x="7734866" y="3373482"/>
              <a:ext cx="377867" cy="382830"/>
            </a:xfrm>
            <a:prstGeom prst="bentConnector2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7" name="Verbindingslijn: gebogen 36">
              <a:extLst>
                <a:ext uri="{FF2B5EF4-FFF2-40B4-BE49-F238E27FC236}">
                  <a16:creationId xmlns:a16="http://schemas.microsoft.com/office/drawing/2014/main" id="{623D6911-E7D6-4923-9235-DAD8B4E2E6E5}"/>
                </a:ext>
              </a:extLst>
            </p:cNvPr>
            <p:cNvCxnSpPr>
              <a:cxnSpLocks/>
              <a:stCxn id="16" idx="2"/>
              <a:endCxn id="31" idx="1"/>
            </p:cNvCxnSpPr>
            <p:nvPr/>
          </p:nvCxnSpPr>
          <p:spPr>
            <a:xfrm rot="16200000" flipH="1">
              <a:off x="7492710" y="3615638"/>
              <a:ext cx="862178" cy="382830"/>
            </a:xfrm>
            <a:prstGeom prst="bentConnector2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8" name="Tekstvak 37">
            <a:extLst>
              <a:ext uri="{FF2B5EF4-FFF2-40B4-BE49-F238E27FC236}">
                <a16:creationId xmlns:a16="http://schemas.microsoft.com/office/drawing/2014/main" id="{F87927B8-3E63-4CFD-980F-D245C57E8B0D}"/>
              </a:ext>
            </a:extLst>
          </p:cNvPr>
          <p:cNvSpPr txBox="1"/>
          <p:nvPr/>
        </p:nvSpPr>
        <p:spPr>
          <a:xfrm>
            <a:off x="3127553" y="2324376"/>
            <a:ext cx="29870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>
                <a:solidFill>
                  <a:schemeClr val="bg1"/>
                </a:solidFill>
              </a:rPr>
              <a:t>beslag op productiefactoren</a:t>
            </a:r>
          </a:p>
        </p:txBody>
      </p:sp>
      <p:grpSp>
        <p:nvGrpSpPr>
          <p:cNvPr id="12" name="Groep 11">
            <a:extLst>
              <a:ext uri="{FF2B5EF4-FFF2-40B4-BE49-F238E27FC236}">
                <a16:creationId xmlns:a16="http://schemas.microsoft.com/office/drawing/2014/main" id="{F2072FD8-7173-4747-821C-22F158F765EA}"/>
              </a:ext>
            </a:extLst>
          </p:cNvPr>
          <p:cNvGrpSpPr/>
          <p:nvPr/>
        </p:nvGrpSpPr>
        <p:grpSpPr>
          <a:xfrm>
            <a:off x="5735960" y="2276872"/>
            <a:ext cx="3384376" cy="1099092"/>
            <a:chOff x="5735960" y="2276872"/>
            <a:chExt cx="3384376" cy="1099092"/>
          </a:xfrm>
        </p:grpSpPr>
        <p:cxnSp>
          <p:nvCxnSpPr>
            <p:cNvPr id="27" name="Rechte verbindingslijn 26">
              <a:extLst>
                <a:ext uri="{FF2B5EF4-FFF2-40B4-BE49-F238E27FC236}">
                  <a16:creationId xmlns:a16="http://schemas.microsoft.com/office/drawing/2014/main" id="{91A5DC79-7629-4F9D-BDE6-919088D049E2}"/>
                </a:ext>
              </a:extLst>
            </p:cNvPr>
            <p:cNvCxnSpPr>
              <a:stCxn id="13" idx="3"/>
              <a:endCxn id="15" idx="1"/>
            </p:cNvCxnSpPr>
            <p:nvPr/>
          </p:nvCxnSpPr>
          <p:spPr>
            <a:xfrm flipV="1">
              <a:off x="5735960" y="2461538"/>
              <a:ext cx="775969" cy="371577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Rechte verbindingslijn 28">
              <a:extLst>
                <a:ext uri="{FF2B5EF4-FFF2-40B4-BE49-F238E27FC236}">
                  <a16:creationId xmlns:a16="http://schemas.microsoft.com/office/drawing/2014/main" id="{3B8B1A1D-E360-4616-94F7-3FDE74EDE5E7}"/>
                </a:ext>
              </a:extLst>
            </p:cNvPr>
            <p:cNvCxnSpPr>
              <a:stCxn id="13" idx="3"/>
              <a:endCxn id="16" idx="1"/>
            </p:cNvCxnSpPr>
            <p:nvPr/>
          </p:nvCxnSpPr>
          <p:spPr>
            <a:xfrm>
              <a:off x="5735960" y="2833115"/>
              <a:ext cx="788400" cy="35818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28C5050A-9137-44A5-A185-35C88D94C2BC}"/>
                </a:ext>
              </a:extLst>
            </p:cNvPr>
            <p:cNvSpPr/>
            <p:nvPr/>
          </p:nvSpPr>
          <p:spPr>
            <a:xfrm>
              <a:off x="6524360" y="3006632"/>
              <a:ext cx="2416047" cy="369332"/>
            </a:xfrm>
            <a:prstGeom prst="rect">
              <a:avLst/>
            </a:prstGeom>
            <a:solidFill>
              <a:srgbClr val="F58B6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nl-NL" dirty="0">
                  <a:latin typeface="Arial" panose="020B0604020202020204" pitchFamily="34" charset="0"/>
                  <a:cs typeface="Arial" panose="020B0604020202020204" pitchFamily="34" charset="0"/>
                </a:rPr>
                <a:t>Overheidsconsumptie</a:t>
              </a:r>
            </a:p>
          </p:txBody>
        </p: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E8D54436-4392-40B1-BAB0-E0D7654B3BD9}"/>
                </a:ext>
              </a:extLst>
            </p:cNvPr>
            <p:cNvSpPr/>
            <p:nvPr/>
          </p:nvSpPr>
          <p:spPr>
            <a:xfrm>
              <a:off x="6511929" y="2276872"/>
              <a:ext cx="2608407" cy="369332"/>
            </a:xfrm>
            <a:prstGeom prst="rect">
              <a:avLst/>
            </a:prstGeom>
            <a:solidFill>
              <a:srgbClr val="F58B6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nl-NL" dirty="0">
                  <a:latin typeface="Arial" panose="020B0604020202020204" pitchFamily="34" charset="0"/>
                  <a:cs typeface="Arial" panose="020B0604020202020204" pitchFamily="34" charset="0"/>
                </a:rPr>
                <a:t>Overheidsinvesteringen</a:t>
              </a:r>
            </a:p>
          </p:txBody>
        </p:sp>
      </p:grpSp>
      <p:grpSp>
        <p:nvGrpSpPr>
          <p:cNvPr id="10" name="Groep 9">
            <a:extLst>
              <a:ext uri="{FF2B5EF4-FFF2-40B4-BE49-F238E27FC236}">
                <a16:creationId xmlns:a16="http://schemas.microsoft.com/office/drawing/2014/main" id="{24696354-868D-4789-B963-6CAAD4086B38}"/>
              </a:ext>
            </a:extLst>
          </p:cNvPr>
          <p:cNvGrpSpPr/>
          <p:nvPr/>
        </p:nvGrpSpPr>
        <p:grpSpPr>
          <a:xfrm>
            <a:off x="2530994" y="2648449"/>
            <a:ext cx="3204966" cy="626116"/>
            <a:chOff x="2530994" y="2648449"/>
            <a:chExt cx="3204966" cy="626116"/>
          </a:xfrm>
        </p:grpSpPr>
        <p:cxnSp>
          <p:nvCxnSpPr>
            <p:cNvPr id="6" name="Rechte verbindingslijn 5">
              <a:extLst>
                <a:ext uri="{FF2B5EF4-FFF2-40B4-BE49-F238E27FC236}">
                  <a16:creationId xmlns:a16="http://schemas.microsoft.com/office/drawing/2014/main" id="{F26C636E-743B-4963-A2CF-EC725A77EDE0}"/>
                </a:ext>
              </a:extLst>
            </p:cNvPr>
            <p:cNvCxnSpPr>
              <a:cxnSpLocks/>
              <a:stCxn id="11" idx="3"/>
              <a:endCxn id="13" idx="1"/>
            </p:cNvCxnSpPr>
            <p:nvPr/>
          </p:nvCxnSpPr>
          <p:spPr>
            <a:xfrm flipV="1">
              <a:off x="2530994" y="2833115"/>
              <a:ext cx="711976" cy="44145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9A2A156F-98B3-418F-98DF-2139E08AB581}"/>
                </a:ext>
              </a:extLst>
            </p:cNvPr>
            <p:cNvSpPr/>
            <p:nvPr/>
          </p:nvSpPr>
          <p:spPr>
            <a:xfrm>
              <a:off x="3242970" y="2648449"/>
              <a:ext cx="2492990" cy="369332"/>
            </a:xfrm>
            <a:prstGeom prst="rect">
              <a:avLst/>
            </a:prstGeom>
            <a:solidFill>
              <a:srgbClr val="F26C36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nl-NL" dirty="0">
                  <a:latin typeface="Arial" panose="020B0604020202020204" pitchFamily="34" charset="0"/>
                  <a:cs typeface="Arial" panose="020B0604020202020204" pitchFamily="34" charset="0"/>
                </a:rPr>
                <a:t>Overheidsbestedingen</a:t>
              </a:r>
            </a:p>
          </p:txBody>
        </p:sp>
      </p:grpSp>
      <p:grpSp>
        <p:nvGrpSpPr>
          <p:cNvPr id="9" name="Groep 8">
            <a:extLst>
              <a:ext uri="{FF2B5EF4-FFF2-40B4-BE49-F238E27FC236}">
                <a16:creationId xmlns:a16="http://schemas.microsoft.com/office/drawing/2014/main" id="{4C9141B7-A8DE-4816-AEE1-F81E25C64B19}"/>
              </a:ext>
            </a:extLst>
          </p:cNvPr>
          <p:cNvGrpSpPr/>
          <p:nvPr/>
        </p:nvGrpSpPr>
        <p:grpSpPr>
          <a:xfrm>
            <a:off x="2530994" y="3274565"/>
            <a:ext cx="3039138" cy="758219"/>
            <a:chOff x="2530994" y="3274565"/>
            <a:chExt cx="3039138" cy="758219"/>
          </a:xfrm>
        </p:grpSpPr>
        <p:cxnSp>
          <p:nvCxnSpPr>
            <p:cNvPr id="7" name="Rechte verbindingslijn 6">
              <a:extLst>
                <a:ext uri="{FF2B5EF4-FFF2-40B4-BE49-F238E27FC236}">
                  <a16:creationId xmlns:a16="http://schemas.microsoft.com/office/drawing/2014/main" id="{59A1EB8C-F22A-4BE1-BC02-9393EAD5446E}"/>
                </a:ext>
              </a:extLst>
            </p:cNvPr>
            <p:cNvCxnSpPr>
              <a:cxnSpLocks/>
              <a:stCxn id="11" idx="3"/>
              <a:endCxn id="14" idx="1"/>
            </p:cNvCxnSpPr>
            <p:nvPr/>
          </p:nvCxnSpPr>
          <p:spPr>
            <a:xfrm>
              <a:off x="2530994" y="3274565"/>
              <a:ext cx="725684" cy="45044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3A18D9B1-DD9F-4F0E-85E5-CC38F86D1530}"/>
                </a:ext>
              </a:extLst>
            </p:cNvPr>
            <p:cNvSpPr/>
            <p:nvPr/>
          </p:nvSpPr>
          <p:spPr>
            <a:xfrm>
              <a:off x="3256678" y="3417231"/>
              <a:ext cx="2313454" cy="615553"/>
            </a:xfrm>
            <a:prstGeom prst="rect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ctr"/>
              <a:r>
                <a:rPr lang="nl-NL" dirty="0">
                  <a:latin typeface="Arial" panose="020B0604020202020204" pitchFamily="34" charset="0"/>
                  <a:cs typeface="Arial" panose="020B0604020202020204" pitchFamily="34" charset="0"/>
                </a:rPr>
                <a:t>Overdrachtsuitgaven</a:t>
              </a:r>
              <a:br>
                <a:rPr lang="nl-NL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l-NL" sz="1600" dirty="0">
                  <a:latin typeface="Arial" panose="020B0604020202020204" pitchFamily="34" charset="0"/>
                  <a:cs typeface="Arial" panose="020B0604020202020204" pitchFamily="34" charset="0"/>
                </a:rPr>
                <a:t>(incl. sociale fondsen)</a:t>
              </a:r>
              <a:endParaRPr lang="nl-NL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Rechthoek 10">
            <a:extLst>
              <a:ext uri="{FF2B5EF4-FFF2-40B4-BE49-F238E27FC236}">
                <a16:creationId xmlns:a16="http://schemas.microsoft.com/office/drawing/2014/main" id="{393C8B2D-29D4-4E0D-8F7A-1F100962ACCF}"/>
              </a:ext>
            </a:extLst>
          </p:cNvPr>
          <p:cNvSpPr/>
          <p:nvPr/>
        </p:nvSpPr>
        <p:spPr>
          <a:xfrm>
            <a:off x="422724" y="3089899"/>
            <a:ext cx="2108270" cy="369332"/>
          </a:xfrm>
          <a:prstGeom prst="rect">
            <a:avLst/>
          </a:prstGeom>
          <a:solidFill>
            <a:srgbClr val="1A80B6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Overheidsuitgaven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EAA94EC-30F5-4884-972E-0EE502B91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8998" y="4653136"/>
            <a:ext cx="3779848" cy="204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38863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BF9679-8042-4FB2-87BD-E4F0A0F0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Uitbreiding met overheid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24FDEFC-1B20-40E6-A38A-BB18445A59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08134" y="1619250"/>
            <a:ext cx="5976498" cy="5050110"/>
          </a:xfrm>
        </p:spPr>
        <p:txBody>
          <a:bodyPr>
            <a:normAutofit/>
          </a:bodyPr>
          <a:lstStyle/>
          <a:p>
            <a:r>
              <a:rPr lang="nl-NL" sz="2000" dirty="0"/>
              <a:t>Gezinnen moeten nu over hun inkomen </a:t>
            </a:r>
            <a:r>
              <a:rPr lang="nl-NL" sz="2000" b="1" dirty="0">
                <a:solidFill>
                  <a:srgbClr val="C00000"/>
                </a:solidFill>
              </a:rPr>
              <a:t>belasting (B)</a:t>
            </a:r>
            <a:r>
              <a:rPr lang="nl-NL" sz="2000" dirty="0"/>
              <a:t> betalen</a:t>
            </a:r>
          </a:p>
          <a:p>
            <a:pPr lvl="1"/>
            <a:r>
              <a:rPr lang="nl-NL" dirty="0"/>
              <a:t>model </a:t>
            </a:r>
            <a:r>
              <a:rPr lang="nl-NL" dirty="0">
                <a:sym typeface="Wingdings" panose="05000000000000000000" pitchFamily="2" charset="2"/>
              </a:rPr>
              <a:t>↔ praktijk: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overdrachtsuitgaven zitten als ‘saldo’ in de pijl B</a:t>
            </a:r>
            <a:endParaRPr lang="nl-NL" dirty="0"/>
          </a:p>
          <a:p>
            <a:r>
              <a:rPr lang="nl-NL" sz="2000" dirty="0"/>
              <a:t>De overheid legt zelf met haar uitgaven beslag op de productie: </a:t>
            </a:r>
            <a:r>
              <a:rPr lang="nl-NL" sz="2000" b="1" dirty="0">
                <a:solidFill>
                  <a:srgbClr val="C00000"/>
                </a:solidFill>
              </a:rPr>
              <a:t>overheidsbestedingen (O) </a:t>
            </a:r>
            <a:endParaRPr lang="nl-NL" sz="2000" dirty="0"/>
          </a:p>
          <a:p>
            <a:pPr lvl="1"/>
            <a:r>
              <a:rPr lang="nl-NL" dirty="0"/>
              <a:t>bedrijven = </a:t>
            </a:r>
            <a:r>
              <a:rPr lang="nl-NL" i="1" dirty="0"/>
              <a:t>productiesector</a:t>
            </a:r>
            <a:br>
              <a:rPr lang="nl-NL" dirty="0"/>
            </a:br>
            <a:r>
              <a:rPr lang="nl-NL" dirty="0"/>
              <a:t>ambtenaren worden in de productiesector betaald met overheidsgeld</a:t>
            </a:r>
          </a:p>
          <a:p>
            <a:pPr>
              <a:spcAft>
                <a:spcPts val="0"/>
              </a:spcAft>
            </a:pPr>
            <a:r>
              <a:rPr lang="nl-NL" sz="2000" dirty="0"/>
              <a:t>B en O zijn zelden aan elkaar gelijk:</a:t>
            </a:r>
          </a:p>
          <a:p>
            <a:pPr lvl="1">
              <a:spcAft>
                <a:spcPts val="0"/>
              </a:spcAft>
            </a:pPr>
            <a:r>
              <a:rPr lang="nl-NL" dirty="0"/>
              <a:t>overheid kan geld lenen (financieringstekort)</a:t>
            </a:r>
          </a:p>
          <a:p>
            <a:pPr lvl="1">
              <a:spcAft>
                <a:spcPts val="0"/>
              </a:spcAft>
            </a:pPr>
            <a:r>
              <a:rPr lang="nl-NL" dirty="0"/>
              <a:t>of per saldo aflossen (financieringsoverschot)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5C5A90A4-D9E1-40DC-88A6-533E30317A51}"/>
              </a:ext>
            </a:extLst>
          </p:cNvPr>
          <p:cNvSpPr/>
          <p:nvPr/>
        </p:nvSpPr>
        <p:spPr>
          <a:xfrm>
            <a:off x="3371491" y="3609056"/>
            <a:ext cx="172800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overheid</a:t>
            </a:r>
          </a:p>
        </p:txBody>
      </p:sp>
      <p:cxnSp>
        <p:nvCxnSpPr>
          <p:cNvPr id="21" name="Gebogen verbindingslijn 8">
            <a:extLst>
              <a:ext uri="{FF2B5EF4-FFF2-40B4-BE49-F238E27FC236}">
                <a16:creationId xmlns:a16="http://schemas.microsoft.com/office/drawing/2014/main" id="{16E2A0B9-A22A-4BC4-B3DA-247530DA178E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2547774" y="2146178"/>
            <a:ext cx="1687717" cy="146287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Gebogen verbindingslijn 9">
            <a:extLst>
              <a:ext uri="{FF2B5EF4-FFF2-40B4-BE49-F238E27FC236}">
                <a16:creationId xmlns:a16="http://schemas.microsoft.com/office/drawing/2014/main" id="{E22F8C18-02CE-43BD-AB06-E497E720A9DB}"/>
              </a:ext>
            </a:extLst>
          </p:cNvPr>
          <p:cNvCxnSpPr>
            <a:cxnSpLocks/>
            <a:stCxn id="20" idx="2"/>
          </p:cNvCxnSpPr>
          <p:nvPr/>
        </p:nvCxnSpPr>
        <p:spPr>
          <a:xfrm rot="5400000">
            <a:off x="2661990" y="3841285"/>
            <a:ext cx="1481731" cy="16652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84986A55-6138-4FA2-942A-5D72E3C4932D}"/>
              </a:ext>
            </a:extLst>
          </p:cNvPr>
          <p:cNvSpPr txBox="1"/>
          <p:nvPr/>
        </p:nvSpPr>
        <p:spPr>
          <a:xfrm>
            <a:off x="4185467" y="2664876"/>
            <a:ext cx="3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B</a:t>
            </a:r>
            <a:endParaRPr lang="nl-NL" sz="1600" b="1" baseline="-25000" dirty="0"/>
          </a:p>
        </p:txBody>
      </p:sp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91C350AC-6D80-40B9-8F2D-1ECB522840C6}"/>
              </a:ext>
            </a:extLst>
          </p:cNvPr>
          <p:cNvCxnSpPr>
            <a:cxnSpLocks/>
            <a:stCxn id="34" idx="3"/>
            <a:endCxn id="20" idx="1"/>
          </p:cNvCxnSpPr>
          <p:nvPr/>
        </p:nvCxnSpPr>
        <p:spPr>
          <a:xfrm>
            <a:off x="2349508" y="3771056"/>
            <a:ext cx="102198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kstvak 25">
            <a:extLst>
              <a:ext uri="{FF2B5EF4-FFF2-40B4-BE49-F238E27FC236}">
                <a16:creationId xmlns:a16="http://schemas.microsoft.com/office/drawing/2014/main" id="{6A091308-91D2-4E7A-A493-3E95201BEFC1}"/>
              </a:ext>
            </a:extLst>
          </p:cNvPr>
          <p:cNvSpPr txBox="1"/>
          <p:nvPr/>
        </p:nvSpPr>
        <p:spPr>
          <a:xfrm>
            <a:off x="4185467" y="4394821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O</a:t>
            </a:r>
            <a:endParaRPr lang="nl-NL" sz="1600" b="1" baseline="-25000" dirty="0"/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0FCCF45D-3B6A-479A-9A03-4686ED34FA44}"/>
              </a:ext>
            </a:extLst>
          </p:cNvPr>
          <p:cNvSpPr txBox="1"/>
          <p:nvPr/>
        </p:nvSpPr>
        <p:spPr>
          <a:xfrm>
            <a:off x="2830615" y="3476117"/>
            <a:ext cx="7505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solidFill>
                  <a:srgbClr val="760603"/>
                </a:solidFill>
              </a:rPr>
              <a:t>B-O</a:t>
            </a:r>
            <a:endParaRPr lang="nl-NL" sz="1200" b="1" i="1" baseline="-25000" dirty="0">
              <a:solidFill>
                <a:srgbClr val="760603"/>
              </a:solidFill>
            </a:endParaRPr>
          </a:p>
        </p:txBody>
      </p:sp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37909C21-21DF-4BB9-BE67-B815C30FCC39}"/>
              </a:ext>
            </a:extLst>
          </p:cNvPr>
          <p:cNvCxnSpPr>
            <a:cxnSpLocks/>
          </p:cNvCxnSpPr>
          <p:nvPr/>
        </p:nvCxnSpPr>
        <p:spPr>
          <a:xfrm>
            <a:off x="2336325" y="3766832"/>
            <a:ext cx="1055307" cy="0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met pijl 31">
            <a:extLst>
              <a:ext uri="{FF2B5EF4-FFF2-40B4-BE49-F238E27FC236}">
                <a16:creationId xmlns:a16="http://schemas.microsoft.com/office/drawing/2014/main" id="{AF1F1096-C699-419D-8E97-38BBFD8E9AD0}"/>
              </a:ext>
            </a:extLst>
          </p:cNvPr>
          <p:cNvCxnSpPr>
            <a:cxnSpLocks/>
            <a:stCxn id="34" idx="3"/>
          </p:cNvCxnSpPr>
          <p:nvPr/>
        </p:nvCxnSpPr>
        <p:spPr>
          <a:xfrm flipV="1">
            <a:off x="2349508" y="3766832"/>
            <a:ext cx="1021983" cy="4224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Gebogen verbindingslijn 6">
            <a:extLst>
              <a:ext uri="{FF2B5EF4-FFF2-40B4-BE49-F238E27FC236}">
                <a16:creationId xmlns:a16="http://schemas.microsoft.com/office/drawing/2014/main" id="{CFA22D5B-BBB7-4311-BD80-04D90C7CC261}"/>
              </a:ext>
            </a:extLst>
          </p:cNvPr>
          <p:cNvCxnSpPr>
            <a:cxnSpLocks/>
            <a:stCxn id="40" idx="1"/>
            <a:endCxn id="35" idx="1"/>
          </p:cNvCxnSpPr>
          <p:nvPr/>
        </p:nvCxnSpPr>
        <p:spPr>
          <a:xfrm rot="10800000">
            <a:off x="831158" y="2213892"/>
            <a:ext cx="12700" cy="3114328"/>
          </a:xfrm>
          <a:prstGeom prst="bentConnector3">
            <a:avLst>
              <a:gd name="adj1" fmla="val 3909094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Gebogen verbindingslijn 7">
            <a:extLst>
              <a:ext uri="{FF2B5EF4-FFF2-40B4-BE49-F238E27FC236}">
                <a16:creationId xmlns:a16="http://schemas.microsoft.com/office/drawing/2014/main" id="{8A58BB45-5066-4B60-B1E5-881D8A6F763C}"/>
              </a:ext>
            </a:extLst>
          </p:cNvPr>
          <p:cNvCxnSpPr>
            <a:cxnSpLocks/>
            <a:stCxn id="35" idx="3"/>
            <a:endCxn id="40" idx="3"/>
          </p:cNvCxnSpPr>
          <p:nvPr/>
        </p:nvCxnSpPr>
        <p:spPr>
          <a:xfrm flipH="1">
            <a:off x="2559158" y="2213892"/>
            <a:ext cx="190" cy="3114328"/>
          </a:xfrm>
          <a:prstGeom prst="bentConnector3">
            <a:avLst>
              <a:gd name="adj1" fmla="val -178651053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Tekstvak 32">
            <a:extLst>
              <a:ext uri="{FF2B5EF4-FFF2-40B4-BE49-F238E27FC236}">
                <a16:creationId xmlns:a16="http://schemas.microsoft.com/office/drawing/2014/main" id="{DF362CF9-AB91-4D97-A032-50E73446A962}"/>
              </a:ext>
            </a:extLst>
          </p:cNvPr>
          <p:cNvSpPr txBox="1"/>
          <p:nvPr/>
        </p:nvSpPr>
        <p:spPr>
          <a:xfrm>
            <a:off x="2834943" y="2664876"/>
            <a:ext cx="425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C</a:t>
            </a:r>
            <a:endParaRPr lang="nl-NL" sz="1600" b="1" baseline="-25000" dirty="0"/>
          </a:p>
        </p:txBody>
      </p:sp>
      <p:sp>
        <p:nvSpPr>
          <p:cNvPr id="34" name="Rechthoek 33">
            <a:extLst>
              <a:ext uri="{FF2B5EF4-FFF2-40B4-BE49-F238E27FC236}">
                <a16:creationId xmlns:a16="http://schemas.microsoft.com/office/drawing/2014/main" id="{7F8F3312-F440-4CDF-B0D6-4B8C72F56C3F}"/>
              </a:ext>
            </a:extLst>
          </p:cNvPr>
          <p:cNvSpPr/>
          <p:nvPr/>
        </p:nvSpPr>
        <p:spPr>
          <a:xfrm>
            <a:off x="1053508" y="3609056"/>
            <a:ext cx="1296000" cy="324000"/>
          </a:xfrm>
          <a:prstGeom prst="rect">
            <a:avLst/>
          </a:prstGeom>
          <a:solidFill>
            <a:srgbClr val="A7D79D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banken</a:t>
            </a:r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id="{EDB803BA-EF2D-4816-B49E-3FDDE4876544}"/>
              </a:ext>
            </a:extLst>
          </p:cNvPr>
          <p:cNvSpPr/>
          <p:nvPr/>
        </p:nvSpPr>
        <p:spPr>
          <a:xfrm>
            <a:off x="831158" y="2051892"/>
            <a:ext cx="172819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gezinnen</a:t>
            </a:r>
            <a:endParaRPr lang="nl-NL" sz="1400" b="1" dirty="0">
              <a:solidFill>
                <a:schemeClr val="tx1"/>
              </a:solidFill>
            </a:endParaRPr>
          </a:p>
        </p:txBody>
      </p:sp>
      <p:cxnSp>
        <p:nvCxnSpPr>
          <p:cNvPr id="36" name="Rechte verbindingslijn met pijl 35">
            <a:extLst>
              <a:ext uri="{FF2B5EF4-FFF2-40B4-BE49-F238E27FC236}">
                <a16:creationId xmlns:a16="http://schemas.microsoft.com/office/drawing/2014/main" id="{FB7769F2-1EFC-4A05-B10D-962BFD636821}"/>
              </a:ext>
            </a:extLst>
          </p:cNvPr>
          <p:cNvCxnSpPr>
            <a:cxnSpLocks/>
            <a:stCxn id="35" idx="2"/>
            <a:endCxn id="34" idx="0"/>
          </p:cNvCxnSpPr>
          <p:nvPr/>
        </p:nvCxnSpPr>
        <p:spPr>
          <a:xfrm>
            <a:off x="1695253" y="2375892"/>
            <a:ext cx="6255" cy="1233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met pijl 36">
            <a:extLst>
              <a:ext uri="{FF2B5EF4-FFF2-40B4-BE49-F238E27FC236}">
                <a16:creationId xmlns:a16="http://schemas.microsoft.com/office/drawing/2014/main" id="{CDF60750-8A82-4860-9D0F-C6ECBA0D2AC7}"/>
              </a:ext>
            </a:extLst>
          </p:cNvPr>
          <p:cNvCxnSpPr>
            <a:cxnSpLocks/>
            <a:stCxn id="34" idx="2"/>
            <a:endCxn id="40" idx="0"/>
          </p:cNvCxnSpPr>
          <p:nvPr/>
        </p:nvCxnSpPr>
        <p:spPr>
          <a:xfrm flipH="1">
            <a:off x="1695158" y="3933056"/>
            <a:ext cx="6350" cy="1233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kstvak 37">
            <a:extLst>
              <a:ext uri="{FF2B5EF4-FFF2-40B4-BE49-F238E27FC236}">
                <a16:creationId xmlns:a16="http://schemas.microsoft.com/office/drawing/2014/main" id="{E2320884-9F79-46DF-A88E-6953F21423FD}"/>
              </a:ext>
            </a:extLst>
          </p:cNvPr>
          <p:cNvSpPr txBox="1"/>
          <p:nvPr/>
        </p:nvSpPr>
        <p:spPr>
          <a:xfrm>
            <a:off x="1687205" y="2664876"/>
            <a:ext cx="344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S</a:t>
            </a:r>
            <a:endParaRPr lang="nl-NL" sz="1600" b="1" baseline="-25000" dirty="0"/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B94DF68D-E7D4-42FE-973B-D410740702BE}"/>
              </a:ext>
            </a:extLst>
          </p:cNvPr>
          <p:cNvSpPr txBox="1"/>
          <p:nvPr/>
        </p:nvSpPr>
        <p:spPr>
          <a:xfrm>
            <a:off x="1687205" y="3993231"/>
            <a:ext cx="394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I</a:t>
            </a:r>
            <a:r>
              <a:rPr lang="nl-NL" sz="2000" b="1" baseline="-25000" dirty="0"/>
              <a:t>n</a:t>
            </a:r>
            <a:endParaRPr lang="nl-NL" sz="1600" b="1" baseline="-25000" dirty="0"/>
          </a:p>
        </p:txBody>
      </p:sp>
      <p:sp>
        <p:nvSpPr>
          <p:cNvPr id="40" name="Rechthoek 39">
            <a:extLst>
              <a:ext uri="{FF2B5EF4-FFF2-40B4-BE49-F238E27FC236}">
                <a16:creationId xmlns:a16="http://schemas.microsoft.com/office/drawing/2014/main" id="{1B387AE9-10C2-45B3-B60F-E415F4009FA9}"/>
              </a:ext>
            </a:extLst>
          </p:cNvPr>
          <p:cNvSpPr/>
          <p:nvPr/>
        </p:nvSpPr>
        <p:spPr>
          <a:xfrm>
            <a:off x="831158" y="5166220"/>
            <a:ext cx="172800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bedrijven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B783CF95-DF42-4F47-B733-E3773AF9373E}"/>
              </a:ext>
            </a:extLst>
          </p:cNvPr>
          <p:cNvSpPr txBox="1"/>
          <p:nvPr/>
        </p:nvSpPr>
        <p:spPr>
          <a:xfrm>
            <a:off x="330700" y="2664876"/>
            <a:ext cx="49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err="1"/>
              <a:t>Y</a:t>
            </a:r>
            <a:r>
              <a:rPr lang="nl-NL" sz="2000" b="1" baseline="-25000" dirty="0" err="1"/>
              <a:t>n</a:t>
            </a:r>
            <a:endParaRPr lang="nl-NL" sz="1600" b="1" baseline="-25000" dirty="0"/>
          </a:p>
        </p:txBody>
      </p:sp>
      <p:sp>
        <p:nvSpPr>
          <p:cNvPr id="42" name="Vrije vorm: vorm 41">
            <a:extLst>
              <a:ext uri="{FF2B5EF4-FFF2-40B4-BE49-F238E27FC236}">
                <a16:creationId xmlns:a16="http://schemas.microsoft.com/office/drawing/2014/main" id="{84C9ADC8-E6D7-46B3-AADD-61DD6940AEC3}"/>
              </a:ext>
            </a:extLst>
          </p:cNvPr>
          <p:cNvSpPr/>
          <p:nvPr/>
        </p:nvSpPr>
        <p:spPr>
          <a:xfrm flipV="1">
            <a:off x="1222509" y="4789874"/>
            <a:ext cx="908488" cy="376346"/>
          </a:xfrm>
          <a:custGeom>
            <a:avLst/>
            <a:gdLst>
              <a:gd name="connsiteX0" fmla="*/ 618837 w 618837"/>
              <a:gd name="connsiteY0" fmla="*/ 0 h 341745"/>
              <a:gd name="connsiteX1" fmla="*/ 618837 w 618837"/>
              <a:gd name="connsiteY1" fmla="*/ 341745 h 341745"/>
              <a:gd name="connsiteX2" fmla="*/ 0 w 618837"/>
              <a:gd name="connsiteY2" fmla="*/ 341745 h 341745"/>
              <a:gd name="connsiteX3" fmla="*/ 0 w 618837"/>
              <a:gd name="connsiteY3" fmla="*/ 18472 h 3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837" h="341745">
                <a:moveTo>
                  <a:pt x="618837" y="0"/>
                </a:moveTo>
                <a:lnTo>
                  <a:pt x="618837" y="341745"/>
                </a:lnTo>
                <a:lnTo>
                  <a:pt x="0" y="341745"/>
                </a:lnTo>
                <a:lnTo>
                  <a:pt x="0" y="18472"/>
                </a:lnTo>
              </a:path>
            </a:pathLst>
          </a:custGeom>
          <a:noFill/>
          <a:ln>
            <a:prstDash val="dash"/>
            <a:tailEnd type="arrow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07358132-59A0-4919-A2F7-B47FC0E9150D}"/>
              </a:ext>
            </a:extLst>
          </p:cNvPr>
          <p:cNvSpPr txBox="1"/>
          <p:nvPr/>
        </p:nvSpPr>
        <p:spPr>
          <a:xfrm>
            <a:off x="2113992" y="4607359"/>
            <a:ext cx="425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/>
              <a:t>A</a:t>
            </a:r>
            <a:endParaRPr lang="nl-NL" sz="1600" b="1" baseline="-25000" dirty="0"/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CDEABFF7-20B3-42FE-88E0-35AD409EE206}"/>
              </a:ext>
            </a:extLst>
          </p:cNvPr>
          <p:cNvSpPr txBox="1"/>
          <p:nvPr/>
        </p:nvSpPr>
        <p:spPr>
          <a:xfrm>
            <a:off x="830338" y="4591759"/>
            <a:ext cx="425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600" b="1" dirty="0" err="1"/>
              <a:t>I</a:t>
            </a:r>
            <a:r>
              <a:rPr lang="nl-NL" sz="1600" b="1" baseline="-25000" dirty="0" err="1"/>
              <a:t>v</a:t>
            </a:r>
            <a:endParaRPr lang="nl-NL" sz="1600" b="1" baseline="-25000" dirty="0"/>
          </a:p>
        </p:txBody>
      </p:sp>
    </p:spTree>
    <p:extLst>
      <p:ext uri="{BB962C8B-B14F-4D97-AF65-F5344CB8AC3E}">
        <p14:creationId xmlns:p14="http://schemas.microsoft.com/office/powerpoint/2010/main" val="125995249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2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20" grpId="0" animBg="1"/>
      <p:bldP spid="23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BF9679-8042-4FB2-87BD-E4F0A0F0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Uitbreiding met buitenland</a:t>
            </a:r>
          </a:p>
        </p:txBody>
      </p:sp>
      <p:sp>
        <p:nvSpPr>
          <p:cNvPr id="14" name="Tijdelijke aanduiding voor inhoud 13">
            <a:extLst>
              <a:ext uri="{FF2B5EF4-FFF2-40B4-BE49-F238E27FC236}">
                <a16:creationId xmlns:a16="http://schemas.microsoft.com/office/drawing/2014/main" id="{0084B011-AE55-420C-9D79-D5414A5F9A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Let op! GELDSTROMEN.</a:t>
            </a:r>
            <a:br>
              <a:rPr lang="nl-NL" sz="2000" dirty="0"/>
            </a:br>
            <a:r>
              <a:rPr lang="nl-NL" sz="2000" dirty="0"/>
              <a:t>Dus:</a:t>
            </a:r>
          </a:p>
          <a:p>
            <a:pPr lvl="1"/>
            <a:r>
              <a:rPr lang="nl-NL" b="1" dirty="0">
                <a:solidFill>
                  <a:srgbClr val="C00000"/>
                </a:solidFill>
              </a:rPr>
              <a:t>export (E)</a:t>
            </a:r>
            <a:r>
              <a:rPr lang="nl-NL" dirty="0"/>
              <a:t> = bedrijven ontvangen geld uit het buitenland</a:t>
            </a:r>
          </a:p>
          <a:p>
            <a:pPr lvl="1"/>
            <a:r>
              <a:rPr lang="nl-NL" b="1" dirty="0">
                <a:solidFill>
                  <a:srgbClr val="C00000"/>
                </a:solidFill>
              </a:rPr>
              <a:t>import (M)</a:t>
            </a:r>
            <a:r>
              <a:rPr lang="nl-NL" dirty="0"/>
              <a:t> = bedrijven betalen geld aan het buitenland</a:t>
            </a:r>
          </a:p>
          <a:p>
            <a:r>
              <a:rPr lang="nl-NL" sz="2000" dirty="0"/>
              <a:t>Wanneer het buitenland ons méér moet betalen dan zij ontvangen, moeten zij de benodigde euro’s kopen bij onze banken</a:t>
            </a:r>
            <a:br>
              <a:rPr lang="nl-NL" sz="2000" dirty="0"/>
            </a:br>
            <a:r>
              <a:rPr lang="nl-NL" sz="2000" dirty="0"/>
              <a:t>(of omgekeerd)</a:t>
            </a:r>
          </a:p>
          <a:p>
            <a:r>
              <a:rPr lang="nl-NL" sz="2000" dirty="0"/>
              <a:t>E-M = “saldo lopende rekening”</a:t>
            </a:r>
          </a:p>
          <a:p>
            <a:endParaRPr lang="nl-NL" sz="2000" dirty="0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89CB9EA3-6500-4723-852F-F47BA4E00DCC}"/>
              </a:ext>
            </a:extLst>
          </p:cNvPr>
          <p:cNvSpPr/>
          <p:nvPr/>
        </p:nvSpPr>
        <p:spPr>
          <a:xfrm>
            <a:off x="786833" y="6269183"/>
            <a:ext cx="1728000" cy="324000"/>
          </a:xfrm>
          <a:prstGeom prst="rect">
            <a:avLst/>
          </a:prstGeom>
          <a:solidFill>
            <a:srgbClr val="F26C36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buitenland</a:t>
            </a:r>
          </a:p>
        </p:txBody>
      </p:sp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C2179754-0CEC-4012-B76C-53CD224593A7}"/>
              </a:ext>
            </a:extLst>
          </p:cNvPr>
          <p:cNvCxnSpPr>
            <a:cxnSpLocks/>
          </p:cNvCxnSpPr>
          <p:nvPr/>
        </p:nvCxnSpPr>
        <p:spPr>
          <a:xfrm>
            <a:off x="1277317" y="5521575"/>
            <a:ext cx="0" cy="747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Rechte verbindingslijn met pijl 29">
            <a:extLst>
              <a:ext uri="{FF2B5EF4-FFF2-40B4-BE49-F238E27FC236}">
                <a16:creationId xmlns:a16="http://schemas.microsoft.com/office/drawing/2014/main" id="{B1E249FD-968D-4A6A-8B99-D133F541334C}"/>
              </a:ext>
            </a:extLst>
          </p:cNvPr>
          <p:cNvCxnSpPr>
            <a:cxnSpLocks/>
          </p:cNvCxnSpPr>
          <p:nvPr/>
        </p:nvCxnSpPr>
        <p:spPr>
          <a:xfrm flipV="1">
            <a:off x="2015551" y="5521575"/>
            <a:ext cx="0" cy="747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kstvak 30">
            <a:extLst>
              <a:ext uri="{FF2B5EF4-FFF2-40B4-BE49-F238E27FC236}">
                <a16:creationId xmlns:a16="http://schemas.microsoft.com/office/drawing/2014/main" id="{73AF754E-6A58-44C7-B95E-44EB6EC7A8B0}"/>
              </a:ext>
            </a:extLst>
          </p:cNvPr>
          <p:cNvSpPr txBox="1"/>
          <p:nvPr/>
        </p:nvSpPr>
        <p:spPr>
          <a:xfrm>
            <a:off x="891847" y="5612491"/>
            <a:ext cx="46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M</a:t>
            </a:r>
            <a:endParaRPr lang="nl-NL" sz="1600" b="1" baseline="-25000" dirty="0"/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98B34756-AFC5-4B09-B8C1-35C1D9802896}"/>
              </a:ext>
            </a:extLst>
          </p:cNvPr>
          <p:cNvSpPr txBox="1"/>
          <p:nvPr/>
        </p:nvSpPr>
        <p:spPr>
          <a:xfrm>
            <a:off x="1713732" y="5612491"/>
            <a:ext cx="348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E</a:t>
            </a:r>
            <a:endParaRPr lang="nl-NL" sz="1600" b="1" baseline="-25000" dirty="0"/>
          </a:p>
        </p:txBody>
      </p:sp>
      <p:cxnSp>
        <p:nvCxnSpPr>
          <p:cNvPr id="33" name="Gebogen verbindingslijn 37">
            <a:extLst>
              <a:ext uri="{FF2B5EF4-FFF2-40B4-BE49-F238E27FC236}">
                <a16:creationId xmlns:a16="http://schemas.microsoft.com/office/drawing/2014/main" id="{DC4B39EF-1E6D-4DEF-BCAB-F8EA7BAF83C4}"/>
              </a:ext>
            </a:extLst>
          </p:cNvPr>
          <p:cNvCxnSpPr>
            <a:cxnSpLocks/>
            <a:stCxn id="25" idx="1"/>
          </p:cNvCxnSpPr>
          <p:nvPr/>
        </p:nvCxnSpPr>
        <p:spPr>
          <a:xfrm rot="10800000" flipH="1">
            <a:off x="786833" y="3745785"/>
            <a:ext cx="233538" cy="2685398"/>
          </a:xfrm>
          <a:prstGeom prst="bentConnector3">
            <a:avLst>
              <a:gd name="adj1" fmla="val -97886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kstvak 33">
            <a:extLst>
              <a:ext uri="{FF2B5EF4-FFF2-40B4-BE49-F238E27FC236}">
                <a16:creationId xmlns:a16="http://schemas.microsoft.com/office/drawing/2014/main" id="{D66988B3-B60F-4A3C-80CF-66703C3261D8}"/>
              </a:ext>
            </a:extLst>
          </p:cNvPr>
          <p:cNvSpPr txBox="1"/>
          <p:nvPr/>
        </p:nvSpPr>
        <p:spPr>
          <a:xfrm>
            <a:off x="508673" y="4030996"/>
            <a:ext cx="7521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solidFill>
                  <a:srgbClr val="760603"/>
                </a:solidFill>
              </a:rPr>
              <a:t>E-M</a:t>
            </a:r>
          </a:p>
        </p:txBody>
      </p:sp>
      <p:sp>
        <p:nvSpPr>
          <p:cNvPr id="64" name="Rechthoek 63">
            <a:extLst>
              <a:ext uri="{FF2B5EF4-FFF2-40B4-BE49-F238E27FC236}">
                <a16:creationId xmlns:a16="http://schemas.microsoft.com/office/drawing/2014/main" id="{49DF1A7A-B217-4EED-B77E-1B7C5D706218}"/>
              </a:ext>
            </a:extLst>
          </p:cNvPr>
          <p:cNvSpPr/>
          <p:nvPr/>
        </p:nvSpPr>
        <p:spPr>
          <a:xfrm>
            <a:off x="3371491" y="3609056"/>
            <a:ext cx="172800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overheid</a:t>
            </a:r>
          </a:p>
        </p:txBody>
      </p:sp>
      <p:cxnSp>
        <p:nvCxnSpPr>
          <p:cNvPr id="65" name="Gebogen verbindingslijn 8">
            <a:extLst>
              <a:ext uri="{FF2B5EF4-FFF2-40B4-BE49-F238E27FC236}">
                <a16:creationId xmlns:a16="http://schemas.microsoft.com/office/drawing/2014/main" id="{62D68A21-9A5D-48D0-86E3-D31AC393C0D4}"/>
              </a:ext>
            </a:extLst>
          </p:cNvPr>
          <p:cNvCxnSpPr>
            <a:cxnSpLocks/>
            <a:endCxn id="64" idx="0"/>
          </p:cNvCxnSpPr>
          <p:nvPr/>
        </p:nvCxnSpPr>
        <p:spPr>
          <a:xfrm>
            <a:off x="2547774" y="2146178"/>
            <a:ext cx="1687717" cy="146287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Gebogen verbindingslijn 9">
            <a:extLst>
              <a:ext uri="{FF2B5EF4-FFF2-40B4-BE49-F238E27FC236}">
                <a16:creationId xmlns:a16="http://schemas.microsoft.com/office/drawing/2014/main" id="{CE27642F-627F-4E14-ADD9-BF04E82D96D5}"/>
              </a:ext>
            </a:extLst>
          </p:cNvPr>
          <p:cNvCxnSpPr>
            <a:cxnSpLocks/>
            <a:stCxn id="64" idx="2"/>
          </p:cNvCxnSpPr>
          <p:nvPr/>
        </p:nvCxnSpPr>
        <p:spPr>
          <a:xfrm rot="5400000">
            <a:off x="2661990" y="3841285"/>
            <a:ext cx="1481731" cy="16652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Tekstvak 66">
            <a:extLst>
              <a:ext uri="{FF2B5EF4-FFF2-40B4-BE49-F238E27FC236}">
                <a16:creationId xmlns:a16="http://schemas.microsoft.com/office/drawing/2014/main" id="{D26EBE82-D102-4DF2-8729-7BC56933C6FE}"/>
              </a:ext>
            </a:extLst>
          </p:cNvPr>
          <p:cNvSpPr txBox="1"/>
          <p:nvPr/>
        </p:nvSpPr>
        <p:spPr>
          <a:xfrm>
            <a:off x="4185467" y="2664876"/>
            <a:ext cx="3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B</a:t>
            </a:r>
            <a:endParaRPr lang="nl-NL" sz="1600" b="1" baseline="-25000" dirty="0"/>
          </a:p>
        </p:txBody>
      </p:sp>
      <p:cxnSp>
        <p:nvCxnSpPr>
          <p:cNvPr id="68" name="Rechte verbindingslijn met pijl 67">
            <a:extLst>
              <a:ext uri="{FF2B5EF4-FFF2-40B4-BE49-F238E27FC236}">
                <a16:creationId xmlns:a16="http://schemas.microsoft.com/office/drawing/2014/main" id="{541E1A8D-7FAF-46C5-A7A5-D38BB2687D5C}"/>
              </a:ext>
            </a:extLst>
          </p:cNvPr>
          <p:cNvCxnSpPr>
            <a:cxnSpLocks/>
            <a:stCxn id="76" idx="3"/>
            <a:endCxn id="64" idx="1"/>
          </p:cNvCxnSpPr>
          <p:nvPr/>
        </p:nvCxnSpPr>
        <p:spPr>
          <a:xfrm>
            <a:off x="2349508" y="3771056"/>
            <a:ext cx="102198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kstvak 68">
            <a:extLst>
              <a:ext uri="{FF2B5EF4-FFF2-40B4-BE49-F238E27FC236}">
                <a16:creationId xmlns:a16="http://schemas.microsoft.com/office/drawing/2014/main" id="{5DBA4CCB-4F09-4F0E-A542-E8EE986F582B}"/>
              </a:ext>
            </a:extLst>
          </p:cNvPr>
          <p:cNvSpPr txBox="1"/>
          <p:nvPr/>
        </p:nvSpPr>
        <p:spPr>
          <a:xfrm>
            <a:off x="4185467" y="4394821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O</a:t>
            </a:r>
            <a:endParaRPr lang="nl-NL" sz="1600" b="1" baseline="-25000" dirty="0"/>
          </a:p>
        </p:txBody>
      </p:sp>
      <p:sp>
        <p:nvSpPr>
          <p:cNvPr id="70" name="Tekstvak 69">
            <a:extLst>
              <a:ext uri="{FF2B5EF4-FFF2-40B4-BE49-F238E27FC236}">
                <a16:creationId xmlns:a16="http://schemas.microsoft.com/office/drawing/2014/main" id="{39176A1B-3CBA-4382-A7A5-9A67EA6F0BB5}"/>
              </a:ext>
            </a:extLst>
          </p:cNvPr>
          <p:cNvSpPr txBox="1"/>
          <p:nvPr/>
        </p:nvSpPr>
        <p:spPr>
          <a:xfrm>
            <a:off x="2830615" y="3476117"/>
            <a:ext cx="7505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solidFill>
                  <a:srgbClr val="760603"/>
                </a:solidFill>
              </a:rPr>
              <a:t>B-O</a:t>
            </a:r>
            <a:endParaRPr lang="nl-NL" sz="1200" b="1" i="1" baseline="-25000" dirty="0">
              <a:solidFill>
                <a:srgbClr val="760603"/>
              </a:solidFill>
            </a:endParaRPr>
          </a:p>
        </p:txBody>
      </p:sp>
      <p:cxnSp>
        <p:nvCxnSpPr>
          <p:cNvPr id="73" name="Gebogen verbindingslijn 6">
            <a:extLst>
              <a:ext uri="{FF2B5EF4-FFF2-40B4-BE49-F238E27FC236}">
                <a16:creationId xmlns:a16="http://schemas.microsoft.com/office/drawing/2014/main" id="{3D581FFE-73F4-44F1-B4D6-B92D9BF7041C}"/>
              </a:ext>
            </a:extLst>
          </p:cNvPr>
          <p:cNvCxnSpPr>
            <a:cxnSpLocks/>
            <a:stCxn id="82" idx="1"/>
            <a:endCxn id="77" idx="1"/>
          </p:cNvCxnSpPr>
          <p:nvPr/>
        </p:nvCxnSpPr>
        <p:spPr>
          <a:xfrm rot="10800000">
            <a:off x="831158" y="2213892"/>
            <a:ext cx="12700" cy="3114328"/>
          </a:xfrm>
          <a:prstGeom prst="bentConnector3">
            <a:avLst>
              <a:gd name="adj1" fmla="val 3909094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Gebogen verbindingslijn 7">
            <a:extLst>
              <a:ext uri="{FF2B5EF4-FFF2-40B4-BE49-F238E27FC236}">
                <a16:creationId xmlns:a16="http://schemas.microsoft.com/office/drawing/2014/main" id="{4406E646-29F2-42DE-8EA3-21A01C9ED6CA}"/>
              </a:ext>
            </a:extLst>
          </p:cNvPr>
          <p:cNvCxnSpPr>
            <a:cxnSpLocks/>
            <a:stCxn id="77" idx="3"/>
            <a:endCxn id="82" idx="3"/>
          </p:cNvCxnSpPr>
          <p:nvPr/>
        </p:nvCxnSpPr>
        <p:spPr>
          <a:xfrm flipH="1">
            <a:off x="2559158" y="2213892"/>
            <a:ext cx="190" cy="3114328"/>
          </a:xfrm>
          <a:prstGeom prst="bentConnector3">
            <a:avLst>
              <a:gd name="adj1" fmla="val -178651053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Tekstvak 74">
            <a:extLst>
              <a:ext uri="{FF2B5EF4-FFF2-40B4-BE49-F238E27FC236}">
                <a16:creationId xmlns:a16="http://schemas.microsoft.com/office/drawing/2014/main" id="{AACA79F0-6785-4689-8DAA-33C8C34C24E5}"/>
              </a:ext>
            </a:extLst>
          </p:cNvPr>
          <p:cNvSpPr txBox="1"/>
          <p:nvPr/>
        </p:nvSpPr>
        <p:spPr>
          <a:xfrm>
            <a:off x="2834943" y="2664876"/>
            <a:ext cx="425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C</a:t>
            </a:r>
            <a:endParaRPr lang="nl-NL" sz="1600" b="1" baseline="-25000" dirty="0"/>
          </a:p>
        </p:txBody>
      </p:sp>
      <p:sp>
        <p:nvSpPr>
          <p:cNvPr id="76" name="Rechthoek 75">
            <a:extLst>
              <a:ext uri="{FF2B5EF4-FFF2-40B4-BE49-F238E27FC236}">
                <a16:creationId xmlns:a16="http://schemas.microsoft.com/office/drawing/2014/main" id="{CA7EB08B-F6DD-4166-9214-9B2A49083C49}"/>
              </a:ext>
            </a:extLst>
          </p:cNvPr>
          <p:cNvSpPr/>
          <p:nvPr/>
        </p:nvSpPr>
        <p:spPr>
          <a:xfrm>
            <a:off x="1053508" y="3609056"/>
            <a:ext cx="1296000" cy="324000"/>
          </a:xfrm>
          <a:prstGeom prst="rect">
            <a:avLst/>
          </a:prstGeom>
          <a:solidFill>
            <a:srgbClr val="A7D79D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banken</a:t>
            </a:r>
          </a:p>
        </p:txBody>
      </p:sp>
      <p:sp>
        <p:nvSpPr>
          <p:cNvPr id="77" name="Rechthoek 76">
            <a:extLst>
              <a:ext uri="{FF2B5EF4-FFF2-40B4-BE49-F238E27FC236}">
                <a16:creationId xmlns:a16="http://schemas.microsoft.com/office/drawing/2014/main" id="{5EF380AC-EA77-4FAE-8BA1-6D4BBE03B172}"/>
              </a:ext>
            </a:extLst>
          </p:cNvPr>
          <p:cNvSpPr/>
          <p:nvPr/>
        </p:nvSpPr>
        <p:spPr>
          <a:xfrm>
            <a:off x="831158" y="2051892"/>
            <a:ext cx="172819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gezinnen</a:t>
            </a:r>
            <a:endParaRPr lang="nl-NL" sz="1400" b="1" dirty="0">
              <a:solidFill>
                <a:schemeClr val="tx1"/>
              </a:solidFill>
            </a:endParaRPr>
          </a:p>
        </p:txBody>
      </p:sp>
      <p:cxnSp>
        <p:nvCxnSpPr>
          <p:cNvPr id="78" name="Rechte verbindingslijn met pijl 77">
            <a:extLst>
              <a:ext uri="{FF2B5EF4-FFF2-40B4-BE49-F238E27FC236}">
                <a16:creationId xmlns:a16="http://schemas.microsoft.com/office/drawing/2014/main" id="{E5E59820-7561-4859-B5D1-6DE36B3A9DC1}"/>
              </a:ext>
            </a:extLst>
          </p:cNvPr>
          <p:cNvCxnSpPr>
            <a:cxnSpLocks/>
            <a:stCxn id="77" idx="2"/>
            <a:endCxn id="76" idx="0"/>
          </p:cNvCxnSpPr>
          <p:nvPr/>
        </p:nvCxnSpPr>
        <p:spPr>
          <a:xfrm>
            <a:off x="1695253" y="2375892"/>
            <a:ext cx="6255" cy="1233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Rechte verbindingslijn met pijl 78">
            <a:extLst>
              <a:ext uri="{FF2B5EF4-FFF2-40B4-BE49-F238E27FC236}">
                <a16:creationId xmlns:a16="http://schemas.microsoft.com/office/drawing/2014/main" id="{03065810-48D8-4C02-9044-0AF5717E38C3}"/>
              </a:ext>
            </a:extLst>
          </p:cNvPr>
          <p:cNvCxnSpPr>
            <a:cxnSpLocks/>
            <a:stCxn id="76" idx="2"/>
            <a:endCxn id="82" idx="0"/>
          </p:cNvCxnSpPr>
          <p:nvPr/>
        </p:nvCxnSpPr>
        <p:spPr>
          <a:xfrm flipH="1">
            <a:off x="1695158" y="3933056"/>
            <a:ext cx="6350" cy="1233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0" name="Tekstvak 79">
            <a:extLst>
              <a:ext uri="{FF2B5EF4-FFF2-40B4-BE49-F238E27FC236}">
                <a16:creationId xmlns:a16="http://schemas.microsoft.com/office/drawing/2014/main" id="{E166C8E2-BEE5-4F23-A8B3-0F0BD66D74A6}"/>
              </a:ext>
            </a:extLst>
          </p:cNvPr>
          <p:cNvSpPr txBox="1"/>
          <p:nvPr/>
        </p:nvSpPr>
        <p:spPr>
          <a:xfrm>
            <a:off x="1687205" y="2664876"/>
            <a:ext cx="344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S</a:t>
            </a:r>
            <a:endParaRPr lang="nl-NL" sz="1600" b="1" baseline="-25000" dirty="0"/>
          </a:p>
        </p:txBody>
      </p:sp>
      <p:sp>
        <p:nvSpPr>
          <p:cNvPr id="81" name="Tekstvak 80">
            <a:extLst>
              <a:ext uri="{FF2B5EF4-FFF2-40B4-BE49-F238E27FC236}">
                <a16:creationId xmlns:a16="http://schemas.microsoft.com/office/drawing/2014/main" id="{4F4DD74E-CF02-4487-B6AB-0DDFA660A8A8}"/>
              </a:ext>
            </a:extLst>
          </p:cNvPr>
          <p:cNvSpPr txBox="1"/>
          <p:nvPr/>
        </p:nvSpPr>
        <p:spPr>
          <a:xfrm>
            <a:off x="1687205" y="3993231"/>
            <a:ext cx="394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I</a:t>
            </a:r>
            <a:r>
              <a:rPr lang="nl-NL" sz="2000" b="1" baseline="-25000" dirty="0"/>
              <a:t>n</a:t>
            </a:r>
            <a:endParaRPr lang="nl-NL" sz="1600" b="1" baseline="-25000" dirty="0"/>
          </a:p>
        </p:txBody>
      </p:sp>
      <p:sp>
        <p:nvSpPr>
          <p:cNvPr id="82" name="Rechthoek 81">
            <a:extLst>
              <a:ext uri="{FF2B5EF4-FFF2-40B4-BE49-F238E27FC236}">
                <a16:creationId xmlns:a16="http://schemas.microsoft.com/office/drawing/2014/main" id="{E77849B3-5F1C-4F3A-AF09-C42F2080A17A}"/>
              </a:ext>
            </a:extLst>
          </p:cNvPr>
          <p:cNvSpPr/>
          <p:nvPr/>
        </p:nvSpPr>
        <p:spPr>
          <a:xfrm>
            <a:off x="831158" y="5166220"/>
            <a:ext cx="172800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bedrijven</a:t>
            </a:r>
          </a:p>
        </p:txBody>
      </p:sp>
      <p:sp>
        <p:nvSpPr>
          <p:cNvPr id="83" name="Tekstvak 82">
            <a:extLst>
              <a:ext uri="{FF2B5EF4-FFF2-40B4-BE49-F238E27FC236}">
                <a16:creationId xmlns:a16="http://schemas.microsoft.com/office/drawing/2014/main" id="{00A31F1E-C0C3-41AC-A591-0890D6F0FFE0}"/>
              </a:ext>
            </a:extLst>
          </p:cNvPr>
          <p:cNvSpPr txBox="1"/>
          <p:nvPr/>
        </p:nvSpPr>
        <p:spPr>
          <a:xfrm>
            <a:off x="330700" y="2664876"/>
            <a:ext cx="49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err="1"/>
              <a:t>Y</a:t>
            </a:r>
            <a:r>
              <a:rPr lang="nl-NL" sz="2000" b="1" baseline="-25000" dirty="0" err="1"/>
              <a:t>n</a:t>
            </a:r>
            <a:endParaRPr lang="nl-NL" sz="1600" b="1" baseline="-25000" dirty="0"/>
          </a:p>
        </p:txBody>
      </p:sp>
      <p:sp>
        <p:nvSpPr>
          <p:cNvPr id="84" name="Vrije vorm: vorm 83">
            <a:extLst>
              <a:ext uri="{FF2B5EF4-FFF2-40B4-BE49-F238E27FC236}">
                <a16:creationId xmlns:a16="http://schemas.microsoft.com/office/drawing/2014/main" id="{E1B4287A-1205-4072-8A5A-FAA55F41BDED}"/>
              </a:ext>
            </a:extLst>
          </p:cNvPr>
          <p:cNvSpPr/>
          <p:nvPr/>
        </p:nvSpPr>
        <p:spPr>
          <a:xfrm flipV="1">
            <a:off x="1222509" y="4789874"/>
            <a:ext cx="908488" cy="376346"/>
          </a:xfrm>
          <a:custGeom>
            <a:avLst/>
            <a:gdLst>
              <a:gd name="connsiteX0" fmla="*/ 618837 w 618837"/>
              <a:gd name="connsiteY0" fmla="*/ 0 h 341745"/>
              <a:gd name="connsiteX1" fmla="*/ 618837 w 618837"/>
              <a:gd name="connsiteY1" fmla="*/ 341745 h 341745"/>
              <a:gd name="connsiteX2" fmla="*/ 0 w 618837"/>
              <a:gd name="connsiteY2" fmla="*/ 341745 h 341745"/>
              <a:gd name="connsiteX3" fmla="*/ 0 w 618837"/>
              <a:gd name="connsiteY3" fmla="*/ 18472 h 3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837" h="341745">
                <a:moveTo>
                  <a:pt x="618837" y="0"/>
                </a:moveTo>
                <a:lnTo>
                  <a:pt x="618837" y="341745"/>
                </a:lnTo>
                <a:lnTo>
                  <a:pt x="0" y="341745"/>
                </a:lnTo>
                <a:lnTo>
                  <a:pt x="0" y="18472"/>
                </a:lnTo>
              </a:path>
            </a:pathLst>
          </a:custGeom>
          <a:noFill/>
          <a:ln>
            <a:prstDash val="dash"/>
            <a:tailEnd type="arrow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08650378-4D15-48E6-9A4F-AA99BD9F29E1}"/>
              </a:ext>
            </a:extLst>
          </p:cNvPr>
          <p:cNvSpPr txBox="1"/>
          <p:nvPr/>
        </p:nvSpPr>
        <p:spPr>
          <a:xfrm>
            <a:off x="2113992" y="4607359"/>
            <a:ext cx="425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/>
              <a:t>A</a:t>
            </a:r>
            <a:endParaRPr lang="nl-NL" sz="1600" b="1" baseline="-25000" dirty="0"/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5ADFD17A-193B-47FE-A77D-343196B2BB9E}"/>
              </a:ext>
            </a:extLst>
          </p:cNvPr>
          <p:cNvSpPr txBox="1"/>
          <p:nvPr/>
        </p:nvSpPr>
        <p:spPr>
          <a:xfrm>
            <a:off x="830338" y="4591759"/>
            <a:ext cx="425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600" b="1" dirty="0" err="1"/>
              <a:t>I</a:t>
            </a:r>
            <a:r>
              <a:rPr lang="nl-NL" sz="1600" b="1" baseline="-25000" dirty="0" err="1"/>
              <a:t>v</a:t>
            </a:r>
            <a:endParaRPr lang="nl-NL" sz="1600" b="1" baseline="-25000" dirty="0"/>
          </a:p>
        </p:txBody>
      </p:sp>
    </p:spTree>
    <p:extLst>
      <p:ext uri="{BB962C8B-B14F-4D97-AF65-F5344CB8AC3E}">
        <p14:creationId xmlns:p14="http://schemas.microsoft.com/office/powerpoint/2010/main" val="235563133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5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  <p:bldP spid="25" grpId="0" animBg="1"/>
      <p:bldP spid="31" grpId="0"/>
      <p:bldP spid="32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718698-872C-E7C3-A6EB-533E92943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Hieruit </a:t>
            </a:r>
            <a:r>
              <a:rPr lang="nl-NL" sz="2800" dirty="0"/>
              <a:t>(IN = UIT) </a:t>
            </a:r>
            <a:r>
              <a:rPr lang="nl-NL" dirty="0"/>
              <a:t>volgt: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585BD56-5110-6996-3A44-E812ABBD7B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Bij gezinnen:</a:t>
            </a:r>
          </a:p>
          <a:p>
            <a:pPr lvl="1"/>
            <a:r>
              <a:rPr lang="nl-NL" b="1" dirty="0">
                <a:solidFill>
                  <a:srgbClr val="ED4D0F"/>
                </a:solidFill>
              </a:rPr>
              <a:t>Y = C + S + B</a:t>
            </a:r>
          </a:p>
          <a:p>
            <a:r>
              <a:rPr lang="nl-NL" dirty="0"/>
              <a:t>Bij bedrijven:</a:t>
            </a:r>
          </a:p>
          <a:p>
            <a:pPr lvl="1"/>
            <a:r>
              <a:rPr lang="nl-NL" dirty="0"/>
              <a:t>Y + M = C + I + O + E</a:t>
            </a:r>
          </a:p>
          <a:p>
            <a:pPr lvl="1"/>
            <a:r>
              <a:rPr lang="nl-NL" b="1" dirty="0">
                <a:solidFill>
                  <a:srgbClr val="258812"/>
                </a:solidFill>
              </a:rPr>
              <a:t>Y = C + I + O + E – M</a:t>
            </a:r>
          </a:p>
          <a:p>
            <a:r>
              <a:rPr lang="nl-NL" dirty="0"/>
              <a:t>Samen (banken):</a:t>
            </a:r>
          </a:p>
          <a:p>
            <a:pPr lvl="1"/>
            <a:r>
              <a:rPr lang="nl-NL" b="1" dirty="0">
                <a:solidFill>
                  <a:srgbClr val="1A80B6"/>
                </a:solidFill>
              </a:rPr>
              <a:t>(S – I) + (B – O) = (E – M)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EBE42743-A993-9C16-0DE0-94833F77F11D}"/>
              </a:ext>
            </a:extLst>
          </p:cNvPr>
          <p:cNvSpPr/>
          <p:nvPr/>
        </p:nvSpPr>
        <p:spPr>
          <a:xfrm>
            <a:off x="786833" y="6269183"/>
            <a:ext cx="1728000" cy="324000"/>
          </a:xfrm>
          <a:prstGeom prst="rect">
            <a:avLst/>
          </a:prstGeom>
          <a:solidFill>
            <a:srgbClr val="F26C36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buitenland</a:t>
            </a:r>
          </a:p>
        </p:txBody>
      </p:sp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265C45D8-2A95-3383-14CB-FBD301846CB0}"/>
              </a:ext>
            </a:extLst>
          </p:cNvPr>
          <p:cNvCxnSpPr>
            <a:cxnSpLocks/>
          </p:cNvCxnSpPr>
          <p:nvPr/>
        </p:nvCxnSpPr>
        <p:spPr>
          <a:xfrm>
            <a:off x="1277317" y="5521575"/>
            <a:ext cx="0" cy="747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326FD7DD-CFB3-DB40-FD02-E3DFE5113AB8}"/>
              </a:ext>
            </a:extLst>
          </p:cNvPr>
          <p:cNvCxnSpPr>
            <a:cxnSpLocks/>
          </p:cNvCxnSpPr>
          <p:nvPr/>
        </p:nvCxnSpPr>
        <p:spPr>
          <a:xfrm flipV="1">
            <a:off x="2015551" y="5521575"/>
            <a:ext cx="0" cy="7476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kstvak 7">
            <a:extLst>
              <a:ext uri="{FF2B5EF4-FFF2-40B4-BE49-F238E27FC236}">
                <a16:creationId xmlns:a16="http://schemas.microsoft.com/office/drawing/2014/main" id="{FF156A39-2180-B719-A5F6-CF1AD4E3E125}"/>
              </a:ext>
            </a:extLst>
          </p:cNvPr>
          <p:cNvSpPr txBox="1"/>
          <p:nvPr/>
        </p:nvSpPr>
        <p:spPr>
          <a:xfrm>
            <a:off x="891847" y="5612491"/>
            <a:ext cx="461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M</a:t>
            </a:r>
            <a:endParaRPr lang="nl-NL" sz="1600" b="1" baseline="-25000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B2E84AE5-1952-AFD1-CA30-2761C5D5D239}"/>
              </a:ext>
            </a:extLst>
          </p:cNvPr>
          <p:cNvSpPr txBox="1"/>
          <p:nvPr/>
        </p:nvSpPr>
        <p:spPr>
          <a:xfrm>
            <a:off x="1713732" y="5612491"/>
            <a:ext cx="348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E</a:t>
            </a:r>
            <a:endParaRPr lang="nl-NL" sz="1600" b="1" baseline="-25000" dirty="0"/>
          </a:p>
        </p:txBody>
      </p:sp>
      <p:cxnSp>
        <p:nvCxnSpPr>
          <p:cNvPr id="10" name="Gebogen verbindingslijn 37">
            <a:extLst>
              <a:ext uri="{FF2B5EF4-FFF2-40B4-BE49-F238E27FC236}">
                <a16:creationId xmlns:a16="http://schemas.microsoft.com/office/drawing/2014/main" id="{93CED0AD-C7C6-B623-445E-F4B305E941B9}"/>
              </a:ext>
            </a:extLst>
          </p:cNvPr>
          <p:cNvCxnSpPr>
            <a:cxnSpLocks/>
            <a:stCxn id="5" idx="1"/>
          </p:cNvCxnSpPr>
          <p:nvPr/>
        </p:nvCxnSpPr>
        <p:spPr>
          <a:xfrm rot="10800000" flipH="1">
            <a:off x="786833" y="3745785"/>
            <a:ext cx="233538" cy="2685398"/>
          </a:xfrm>
          <a:prstGeom prst="bentConnector3">
            <a:avLst>
              <a:gd name="adj1" fmla="val -97886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337CF81B-773A-CE96-7504-5F6541A548F2}"/>
              </a:ext>
            </a:extLst>
          </p:cNvPr>
          <p:cNvSpPr txBox="1"/>
          <p:nvPr/>
        </p:nvSpPr>
        <p:spPr>
          <a:xfrm>
            <a:off x="508673" y="4030996"/>
            <a:ext cx="7521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solidFill>
                  <a:srgbClr val="760603"/>
                </a:solidFill>
              </a:rPr>
              <a:t>E-M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BE22967C-CB4E-F6F9-71F3-F612C20B1CAC}"/>
              </a:ext>
            </a:extLst>
          </p:cNvPr>
          <p:cNvSpPr/>
          <p:nvPr/>
        </p:nvSpPr>
        <p:spPr>
          <a:xfrm>
            <a:off x="3371491" y="3609056"/>
            <a:ext cx="172800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overheid</a:t>
            </a:r>
          </a:p>
        </p:txBody>
      </p:sp>
      <p:cxnSp>
        <p:nvCxnSpPr>
          <p:cNvPr id="13" name="Gebogen verbindingslijn 8">
            <a:extLst>
              <a:ext uri="{FF2B5EF4-FFF2-40B4-BE49-F238E27FC236}">
                <a16:creationId xmlns:a16="http://schemas.microsoft.com/office/drawing/2014/main" id="{FFDF8709-9BF3-4D6B-2635-995A4B4473A8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2547774" y="2146178"/>
            <a:ext cx="1687717" cy="146287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Gebogen verbindingslijn 9">
            <a:extLst>
              <a:ext uri="{FF2B5EF4-FFF2-40B4-BE49-F238E27FC236}">
                <a16:creationId xmlns:a16="http://schemas.microsoft.com/office/drawing/2014/main" id="{DFAF801F-2E85-10EF-51B5-8767D4998CFC}"/>
              </a:ext>
            </a:extLst>
          </p:cNvPr>
          <p:cNvCxnSpPr>
            <a:cxnSpLocks/>
            <a:stCxn id="12" idx="2"/>
          </p:cNvCxnSpPr>
          <p:nvPr/>
        </p:nvCxnSpPr>
        <p:spPr>
          <a:xfrm rot="5400000">
            <a:off x="2661990" y="3841285"/>
            <a:ext cx="1481731" cy="16652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kstvak 14">
            <a:extLst>
              <a:ext uri="{FF2B5EF4-FFF2-40B4-BE49-F238E27FC236}">
                <a16:creationId xmlns:a16="http://schemas.microsoft.com/office/drawing/2014/main" id="{01EF342D-827E-A4F5-BA1A-B79AF83957C6}"/>
              </a:ext>
            </a:extLst>
          </p:cNvPr>
          <p:cNvSpPr txBox="1"/>
          <p:nvPr/>
        </p:nvSpPr>
        <p:spPr>
          <a:xfrm>
            <a:off x="4185467" y="2664876"/>
            <a:ext cx="3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B</a:t>
            </a:r>
            <a:endParaRPr lang="nl-NL" sz="1600" b="1" baseline="-25000" dirty="0"/>
          </a:p>
        </p:txBody>
      </p: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2FCFED98-92CA-D272-8D8F-AE83A3B51C30}"/>
              </a:ext>
            </a:extLst>
          </p:cNvPr>
          <p:cNvCxnSpPr>
            <a:cxnSpLocks/>
            <a:stCxn id="22" idx="3"/>
            <a:endCxn id="12" idx="1"/>
          </p:cNvCxnSpPr>
          <p:nvPr/>
        </p:nvCxnSpPr>
        <p:spPr>
          <a:xfrm>
            <a:off x="2349508" y="3771056"/>
            <a:ext cx="102198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3E17D218-01C4-3954-530F-8A04CD8DF7DF}"/>
              </a:ext>
            </a:extLst>
          </p:cNvPr>
          <p:cNvSpPr txBox="1"/>
          <p:nvPr/>
        </p:nvSpPr>
        <p:spPr>
          <a:xfrm>
            <a:off x="4185467" y="4394821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O</a:t>
            </a:r>
            <a:endParaRPr lang="nl-NL" sz="1600" b="1" baseline="-2500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D6559D63-E501-EE5A-C55A-4A8AEB76492E}"/>
              </a:ext>
            </a:extLst>
          </p:cNvPr>
          <p:cNvSpPr txBox="1"/>
          <p:nvPr/>
        </p:nvSpPr>
        <p:spPr>
          <a:xfrm>
            <a:off x="2830615" y="3476117"/>
            <a:ext cx="7505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solidFill>
                  <a:srgbClr val="760603"/>
                </a:solidFill>
              </a:rPr>
              <a:t>B-O</a:t>
            </a:r>
            <a:endParaRPr lang="nl-NL" sz="1200" b="1" i="1" baseline="-25000" dirty="0">
              <a:solidFill>
                <a:srgbClr val="760603"/>
              </a:solidFill>
            </a:endParaRPr>
          </a:p>
        </p:txBody>
      </p:sp>
      <p:cxnSp>
        <p:nvCxnSpPr>
          <p:cNvPr id="19" name="Gebogen verbindingslijn 6">
            <a:extLst>
              <a:ext uri="{FF2B5EF4-FFF2-40B4-BE49-F238E27FC236}">
                <a16:creationId xmlns:a16="http://schemas.microsoft.com/office/drawing/2014/main" id="{7B2E6A81-9D85-4421-6F41-D4C439082E70}"/>
              </a:ext>
            </a:extLst>
          </p:cNvPr>
          <p:cNvCxnSpPr>
            <a:cxnSpLocks/>
            <a:stCxn id="28" idx="1"/>
            <a:endCxn id="23" idx="1"/>
          </p:cNvCxnSpPr>
          <p:nvPr/>
        </p:nvCxnSpPr>
        <p:spPr>
          <a:xfrm rot="10800000">
            <a:off x="831158" y="2213892"/>
            <a:ext cx="12700" cy="3114328"/>
          </a:xfrm>
          <a:prstGeom prst="bentConnector3">
            <a:avLst>
              <a:gd name="adj1" fmla="val 3909094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Gebogen verbindingslijn 7">
            <a:extLst>
              <a:ext uri="{FF2B5EF4-FFF2-40B4-BE49-F238E27FC236}">
                <a16:creationId xmlns:a16="http://schemas.microsoft.com/office/drawing/2014/main" id="{03EC369F-2E80-49EC-D8B9-9D34248D0901}"/>
              </a:ext>
            </a:extLst>
          </p:cNvPr>
          <p:cNvCxnSpPr>
            <a:cxnSpLocks/>
            <a:stCxn id="23" idx="3"/>
            <a:endCxn id="28" idx="3"/>
          </p:cNvCxnSpPr>
          <p:nvPr/>
        </p:nvCxnSpPr>
        <p:spPr>
          <a:xfrm flipH="1">
            <a:off x="2559158" y="2213892"/>
            <a:ext cx="190" cy="3114328"/>
          </a:xfrm>
          <a:prstGeom prst="bentConnector3">
            <a:avLst>
              <a:gd name="adj1" fmla="val -178651053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kstvak 20">
            <a:extLst>
              <a:ext uri="{FF2B5EF4-FFF2-40B4-BE49-F238E27FC236}">
                <a16:creationId xmlns:a16="http://schemas.microsoft.com/office/drawing/2014/main" id="{C9F44162-FAD3-EA76-7271-0F52150462BD}"/>
              </a:ext>
            </a:extLst>
          </p:cNvPr>
          <p:cNvSpPr txBox="1"/>
          <p:nvPr/>
        </p:nvSpPr>
        <p:spPr>
          <a:xfrm>
            <a:off x="2834943" y="2664876"/>
            <a:ext cx="425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C</a:t>
            </a:r>
            <a:endParaRPr lang="nl-NL" sz="1600" b="1" baseline="-25000" dirty="0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5880CBB8-C5B1-587F-C6C6-84FAFB8AE280}"/>
              </a:ext>
            </a:extLst>
          </p:cNvPr>
          <p:cNvSpPr/>
          <p:nvPr/>
        </p:nvSpPr>
        <p:spPr>
          <a:xfrm>
            <a:off x="1053508" y="3609056"/>
            <a:ext cx="1296000" cy="324000"/>
          </a:xfrm>
          <a:prstGeom prst="rect">
            <a:avLst/>
          </a:prstGeom>
          <a:solidFill>
            <a:srgbClr val="A7D79D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banken</a:t>
            </a: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1E5CA775-2C2A-2072-B62B-C0A51F699910}"/>
              </a:ext>
            </a:extLst>
          </p:cNvPr>
          <p:cNvSpPr/>
          <p:nvPr/>
        </p:nvSpPr>
        <p:spPr>
          <a:xfrm>
            <a:off x="831158" y="2051892"/>
            <a:ext cx="172819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gezinnen</a:t>
            </a:r>
            <a:endParaRPr lang="nl-NL" sz="1400" b="1" dirty="0">
              <a:solidFill>
                <a:schemeClr val="tx1"/>
              </a:solidFill>
            </a:endParaRPr>
          </a:p>
        </p:txBody>
      </p:sp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7731A370-5AD7-995D-1CE3-EF50C844FDA9}"/>
              </a:ext>
            </a:extLst>
          </p:cNvPr>
          <p:cNvCxnSpPr>
            <a:cxnSpLocks/>
            <a:stCxn id="23" idx="2"/>
            <a:endCxn id="22" idx="0"/>
          </p:cNvCxnSpPr>
          <p:nvPr/>
        </p:nvCxnSpPr>
        <p:spPr>
          <a:xfrm>
            <a:off x="1695253" y="2375892"/>
            <a:ext cx="6255" cy="1233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Rechte verbindingslijn met pijl 24">
            <a:extLst>
              <a:ext uri="{FF2B5EF4-FFF2-40B4-BE49-F238E27FC236}">
                <a16:creationId xmlns:a16="http://schemas.microsoft.com/office/drawing/2014/main" id="{51D8642C-28A3-E52F-D32C-95DF8C365BA2}"/>
              </a:ext>
            </a:extLst>
          </p:cNvPr>
          <p:cNvCxnSpPr>
            <a:cxnSpLocks/>
            <a:stCxn id="22" idx="2"/>
            <a:endCxn id="28" idx="0"/>
          </p:cNvCxnSpPr>
          <p:nvPr/>
        </p:nvCxnSpPr>
        <p:spPr>
          <a:xfrm flipH="1">
            <a:off x="1695158" y="3933056"/>
            <a:ext cx="6350" cy="1233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kstvak 25">
            <a:extLst>
              <a:ext uri="{FF2B5EF4-FFF2-40B4-BE49-F238E27FC236}">
                <a16:creationId xmlns:a16="http://schemas.microsoft.com/office/drawing/2014/main" id="{E8F20F14-15D0-C80D-4D5E-7891EF9482DE}"/>
              </a:ext>
            </a:extLst>
          </p:cNvPr>
          <p:cNvSpPr txBox="1"/>
          <p:nvPr/>
        </p:nvSpPr>
        <p:spPr>
          <a:xfrm>
            <a:off x="1687205" y="2664876"/>
            <a:ext cx="344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S</a:t>
            </a:r>
            <a:endParaRPr lang="nl-NL" sz="1600" b="1" baseline="-25000" dirty="0"/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0DCA2807-A824-AE17-55ED-C17F6BA65EF0}"/>
              </a:ext>
            </a:extLst>
          </p:cNvPr>
          <p:cNvSpPr txBox="1"/>
          <p:nvPr/>
        </p:nvSpPr>
        <p:spPr>
          <a:xfrm>
            <a:off x="1687205" y="3993231"/>
            <a:ext cx="394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I</a:t>
            </a:r>
            <a:r>
              <a:rPr lang="nl-NL" sz="2000" b="1" baseline="-25000" dirty="0"/>
              <a:t>n</a:t>
            </a:r>
            <a:endParaRPr lang="nl-NL" sz="1600" b="1" baseline="-25000" dirty="0"/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8B4D8A93-DE56-35D0-3D67-D01691CD1856}"/>
              </a:ext>
            </a:extLst>
          </p:cNvPr>
          <p:cNvSpPr/>
          <p:nvPr/>
        </p:nvSpPr>
        <p:spPr>
          <a:xfrm>
            <a:off x="831158" y="5166220"/>
            <a:ext cx="1728000" cy="324000"/>
          </a:xfrm>
          <a:prstGeom prst="rect">
            <a:avLst/>
          </a:prstGeom>
          <a:solidFill>
            <a:srgbClr val="51A04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bedrijven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25B5DF4A-3947-50CD-14A2-BFE90A5CB104}"/>
              </a:ext>
            </a:extLst>
          </p:cNvPr>
          <p:cNvSpPr txBox="1"/>
          <p:nvPr/>
        </p:nvSpPr>
        <p:spPr>
          <a:xfrm>
            <a:off x="330700" y="2664876"/>
            <a:ext cx="49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err="1"/>
              <a:t>Y</a:t>
            </a:r>
            <a:r>
              <a:rPr lang="nl-NL" sz="2000" b="1" baseline="-25000" dirty="0" err="1"/>
              <a:t>n</a:t>
            </a:r>
            <a:endParaRPr lang="nl-NL" sz="1600" b="1" baseline="-25000" dirty="0"/>
          </a:p>
        </p:txBody>
      </p:sp>
      <p:sp>
        <p:nvSpPr>
          <p:cNvPr id="30" name="Vrije vorm: vorm 29">
            <a:extLst>
              <a:ext uri="{FF2B5EF4-FFF2-40B4-BE49-F238E27FC236}">
                <a16:creationId xmlns:a16="http://schemas.microsoft.com/office/drawing/2014/main" id="{996C1613-E97B-5DA5-410F-42A11AF136AC}"/>
              </a:ext>
            </a:extLst>
          </p:cNvPr>
          <p:cNvSpPr/>
          <p:nvPr/>
        </p:nvSpPr>
        <p:spPr>
          <a:xfrm flipV="1">
            <a:off x="1222509" y="4789874"/>
            <a:ext cx="908488" cy="376346"/>
          </a:xfrm>
          <a:custGeom>
            <a:avLst/>
            <a:gdLst>
              <a:gd name="connsiteX0" fmla="*/ 618837 w 618837"/>
              <a:gd name="connsiteY0" fmla="*/ 0 h 341745"/>
              <a:gd name="connsiteX1" fmla="*/ 618837 w 618837"/>
              <a:gd name="connsiteY1" fmla="*/ 341745 h 341745"/>
              <a:gd name="connsiteX2" fmla="*/ 0 w 618837"/>
              <a:gd name="connsiteY2" fmla="*/ 341745 h 341745"/>
              <a:gd name="connsiteX3" fmla="*/ 0 w 618837"/>
              <a:gd name="connsiteY3" fmla="*/ 18472 h 3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837" h="341745">
                <a:moveTo>
                  <a:pt x="618837" y="0"/>
                </a:moveTo>
                <a:lnTo>
                  <a:pt x="618837" y="341745"/>
                </a:lnTo>
                <a:lnTo>
                  <a:pt x="0" y="341745"/>
                </a:lnTo>
                <a:lnTo>
                  <a:pt x="0" y="18472"/>
                </a:lnTo>
              </a:path>
            </a:pathLst>
          </a:custGeom>
          <a:noFill/>
          <a:ln>
            <a:prstDash val="dash"/>
            <a:tailEnd type="arrow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E2AA548B-D3E3-44B0-4B8C-9AACEE2BE2DB}"/>
              </a:ext>
            </a:extLst>
          </p:cNvPr>
          <p:cNvSpPr txBox="1"/>
          <p:nvPr/>
        </p:nvSpPr>
        <p:spPr>
          <a:xfrm>
            <a:off x="2113992" y="4607359"/>
            <a:ext cx="425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/>
              <a:t>A</a:t>
            </a:r>
            <a:endParaRPr lang="nl-NL" sz="1600" b="1" baseline="-25000" dirty="0"/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398C578F-79E2-9D5F-3110-5B393B0D76F1}"/>
              </a:ext>
            </a:extLst>
          </p:cNvPr>
          <p:cNvSpPr txBox="1"/>
          <p:nvPr/>
        </p:nvSpPr>
        <p:spPr>
          <a:xfrm>
            <a:off x="830338" y="4591759"/>
            <a:ext cx="425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600" b="1" dirty="0" err="1"/>
              <a:t>I</a:t>
            </a:r>
            <a:r>
              <a:rPr lang="nl-NL" sz="1600" b="1" baseline="-25000" dirty="0" err="1"/>
              <a:t>v</a:t>
            </a:r>
            <a:endParaRPr lang="nl-NL" sz="1600" b="1" baseline="-25000" dirty="0"/>
          </a:p>
        </p:txBody>
      </p:sp>
    </p:spTree>
    <p:extLst>
      <p:ext uri="{BB962C8B-B14F-4D97-AF65-F5344CB8AC3E}">
        <p14:creationId xmlns:p14="http://schemas.microsoft.com/office/powerpoint/2010/main" val="3922311637"/>
      </p:ext>
    </p:extLst>
  </p:cSld>
  <p:clrMapOvr>
    <a:masterClrMapping/>
  </p:clrMapOvr>
</p:sld>
</file>

<file path=ppt/theme/theme1.xml><?xml version="1.0" encoding="utf-8"?>
<a:theme xmlns:a="http://schemas.openxmlformats.org/drawingml/2006/main" name="Economielokaal havo 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havo NIEUW" id="{BC86907D-6D5F-4331-A36F-369DB893B0A6}" vid="{85079D17-8F8E-4DBB-A8FD-8C0B6DFCFE62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havo NIEUW</Template>
  <TotalTime>1807</TotalTime>
  <Words>902</Words>
  <Application>Microsoft Office PowerPoint</Application>
  <PresentationFormat>Breedbeeld</PresentationFormat>
  <Paragraphs>270</Paragraphs>
  <Slides>15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Courier New</vt:lpstr>
      <vt:lpstr>Wingdings</vt:lpstr>
      <vt:lpstr>Economielokaal havo NIEUW</vt:lpstr>
      <vt:lpstr>Economische kringloop</vt:lpstr>
      <vt:lpstr>Economisch model</vt:lpstr>
      <vt:lpstr>Investeren belangrijke voorkennis van begrippen</vt:lpstr>
      <vt:lpstr>De particuliere sector</vt:lpstr>
      <vt:lpstr>De particuliere sector</vt:lpstr>
      <vt:lpstr>Overheidsuitgaven belangrijke voorkennis van begrippen</vt:lpstr>
      <vt:lpstr>Uitbreiding met overheid</vt:lpstr>
      <vt:lpstr>Uitbreiding met buitenland</vt:lpstr>
      <vt:lpstr>Hieruit (IN = UIT) volgt:</vt:lpstr>
      <vt:lpstr>Nationale Spaarsaldo</vt:lpstr>
      <vt:lpstr>Nationale Spaarsaldo</vt:lpstr>
      <vt:lpstr>Samenvatting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</dc:creator>
  <cp:lastModifiedBy>Paul Bloemers</cp:lastModifiedBy>
  <cp:revision>9</cp:revision>
  <dcterms:created xsi:type="dcterms:W3CDTF">2013-05-27T17:11:09Z</dcterms:created>
  <dcterms:modified xsi:type="dcterms:W3CDTF">2024-10-11T13:36:58Z</dcterms:modified>
</cp:coreProperties>
</file>