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61" r:id="rId3"/>
    <p:sldId id="264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603"/>
    <a:srgbClr val="504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E78C6-0DF6-49E8-AE1B-5B6F298C34E6}" v="872" dt="2019-10-08T12:01:10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7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598E6B06-0AE6-448D-B26B-4A2DBF2D5922}"/>
    <pc:docChg chg="undo redo custSel addSld delSld modSld sldOrd">
      <pc:chgData name="Paul Bloemers" userId="fe3832ff3b233e04" providerId="LiveId" clId="{598E6B06-0AE6-448D-B26B-4A2DBF2D5922}" dt="2019-10-08T12:03:17.029" v="4459" actId="692"/>
      <pc:docMkLst>
        <pc:docMk/>
      </pc:docMkLst>
      <pc:sldChg chg="del">
        <pc:chgData name="Paul Bloemers" userId="fe3832ff3b233e04" providerId="LiveId" clId="{598E6B06-0AE6-448D-B26B-4A2DBF2D5922}" dt="2019-10-07T11:08:18.981" v="2693" actId="2696"/>
        <pc:sldMkLst>
          <pc:docMk/>
          <pc:sldMk cId="2831272728" sldId="256"/>
        </pc:sldMkLst>
      </pc:sldChg>
      <pc:sldChg chg="del">
        <pc:chgData name="Paul Bloemers" userId="fe3832ff3b233e04" providerId="LiveId" clId="{598E6B06-0AE6-448D-B26B-4A2DBF2D5922}" dt="2019-10-07T11:08:18.946" v="2692" actId="2696"/>
        <pc:sldMkLst>
          <pc:docMk/>
          <pc:sldMk cId="3024165902" sldId="257"/>
        </pc:sldMkLst>
      </pc:sldChg>
      <pc:sldChg chg="modSp del">
        <pc:chgData name="Paul Bloemers" userId="fe3832ff3b233e04" providerId="LiveId" clId="{598E6B06-0AE6-448D-B26B-4A2DBF2D5922}" dt="2019-10-07T11:08:18.944" v="2691" actId="2696"/>
        <pc:sldMkLst>
          <pc:docMk/>
          <pc:sldMk cId="3511483955" sldId="258"/>
        </pc:sldMkLst>
        <pc:spChg chg="mod">
          <ac:chgData name="Paul Bloemers" userId="fe3832ff3b233e04" providerId="LiveId" clId="{598E6B06-0AE6-448D-B26B-4A2DBF2D5922}" dt="2019-10-07T08:25:51.449" v="718" actId="207"/>
          <ac:spMkLst>
            <pc:docMk/>
            <pc:sldMk cId="3511483955" sldId="258"/>
            <ac:spMk id="2" creationId="{00000000-0000-0000-0000-000000000000}"/>
          </ac:spMkLst>
        </pc:spChg>
      </pc:sldChg>
      <pc:sldChg chg="modSp modAnim">
        <pc:chgData name="Paul Bloemers" userId="fe3832ff3b233e04" providerId="LiveId" clId="{598E6B06-0AE6-448D-B26B-4A2DBF2D5922}" dt="2019-10-08T07:09:20.815" v="3824"/>
        <pc:sldMkLst>
          <pc:docMk/>
          <pc:sldMk cId="861804337" sldId="260"/>
        </pc:sldMkLst>
        <pc:spChg chg="mod">
          <ac:chgData name="Paul Bloemers" userId="fe3832ff3b233e04" providerId="LiveId" clId="{598E6B06-0AE6-448D-B26B-4A2DBF2D5922}" dt="2019-10-07T09:13:55.502" v="1532" actId="948"/>
          <ac:spMkLst>
            <pc:docMk/>
            <pc:sldMk cId="861804337" sldId="260"/>
            <ac:spMk id="4" creationId="{A24FDEFC-1B20-40E6-A38A-BB18445A594C}"/>
          </ac:spMkLst>
        </pc:spChg>
      </pc:sldChg>
      <pc:sldChg chg="addSp modSp modAnim">
        <pc:chgData name="Paul Bloemers" userId="fe3832ff3b233e04" providerId="LiveId" clId="{598E6B06-0AE6-448D-B26B-4A2DBF2D5922}" dt="2019-10-08T07:01:38" v="3708"/>
        <pc:sldMkLst>
          <pc:docMk/>
          <pc:sldMk cId="2101876553" sldId="261"/>
        </pc:sldMkLst>
        <pc:picChg chg="add mod">
          <ac:chgData name="Paul Bloemers" userId="fe3832ff3b233e04" providerId="LiveId" clId="{598E6B06-0AE6-448D-B26B-4A2DBF2D5922}" dt="2019-10-08T07:01:03.762" v="3693" actId="1076"/>
          <ac:picMkLst>
            <pc:docMk/>
            <pc:sldMk cId="2101876553" sldId="261"/>
            <ac:picMk id="7" creationId="{E1366068-C93F-40FD-9605-DA31A2B61CA7}"/>
          </ac:picMkLst>
        </pc:picChg>
      </pc:sldChg>
      <pc:sldChg chg="delSp modSp modAnim">
        <pc:chgData name="Paul Bloemers" userId="fe3832ff3b233e04" providerId="LiveId" clId="{598E6B06-0AE6-448D-B26B-4A2DBF2D5922}" dt="2019-10-08T07:13:41.795" v="3900"/>
        <pc:sldMkLst>
          <pc:docMk/>
          <pc:sldMk cId="901339921" sldId="262"/>
        </pc:sldMkLst>
        <pc:spChg chg="mod">
          <ac:chgData name="Paul Bloemers" userId="fe3832ff3b233e04" providerId="LiveId" clId="{598E6B06-0AE6-448D-B26B-4A2DBF2D5922}" dt="2019-10-08T07:12:32.668" v="3876" actId="403"/>
          <ac:spMkLst>
            <pc:docMk/>
            <pc:sldMk cId="901339921" sldId="262"/>
            <ac:spMk id="4" creationId="{A24FDEFC-1B20-40E6-A38A-BB18445A594C}"/>
          </ac:spMkLst>
        </pc:spChg>
        <pc:spChg chg="del">
          <ac:chgData name="Paul Bloemers" userId="fe3832ff3b233e04" providerId="LiveId" clId="{598E6B06-0AE6-448D-B26B-4A2DBF2D5922}" dt="2019-10-07T08:21:14.290" v="638" actId="478"/>
          <ac:spMkLst>
            <pc:docMk/>
            <pc:sldMk cId="901339921" sldId="262"/>
            <ac:spMk id="12" creationId="{C954C757-28EB-4510-9A9F-D2B9CC4D66E7}"/>
          </ac:spMkLst>
        </pc:spChg>
        <pc:spChg chg="del">
          <ac:chgData name="Paul Bloemers" userId="fe3832ff3b233e04" providerId="LiveId" clId="{598E6B06-0AE6-448D-B26B-4A2DBF2D5922}" dt="2019-10-07T08:18:39.274" v="623" actId="478"/>
          <ac:spMkLst>
            <pc:docMk/>
            <pc:sldMk cId="901339921" sldId="262"/>
            <ac:spMk id="24" creationId="{1DB8A731-B8DA-4B35-801A-0E65BA5CBDFE}"/>
          </ac:spMkLst>
        </pc:spChg>
        <pc:grpChg chg="del">
          <ac:chgData name="Paul Bloemers" userId="fe3832ff3b233e04" providerId="LiveId" clId="{598E6B06-0AE6-448D-B26B-4A2DBF2D5922}" dt="2019-10-07T08:21:12.201" v="637" actId="478"/>
          <ac:grpSpMkLst>
            <pc:docMk/>
            <pc:sldMk cId="901339921" sldId="262"/>
            <ac:grpSpMk id="28" creationId="{A5361016-FBC9-4578-AF72-470BAB20C1A5}"/>
          </ac:grpSpMkLst>
        </pc:grpChg>
      </pc:sldChg>
      <pc:sldChg chg="addSp delSp modSp add modAnim">
        <pc:chgData name="Paul Bloemers" userId="fe3832ff3b233e04" providerId="LiveId" clId="{598E6B06-0AE6-448D-B26B-4A2DBF2D5922}" dt="2019-10-08T07:44:12.039" v="3941"/>
        <pc:sldMkLst>
          <pc:docMk/>
          <pc:sldMk cId="3026221560" sldId="263"/>
        </pc:sldMkLst>
        <pc:spChg chg="mod">
          <ac:chgData name="Paul Bloemers" userId="fe3832ff3b233e04" providerId="LiveId" clId="{598E6B06-0AE6-448D-B26B-4A2DBF2D5922}" dt="2019-10-07T08:05:15.727" v="495" actId="207"/>
          <ac:spMkLst>
            <pc:docMk/>
            <pc:sldMk cId="3026221560" sldId="263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07:37:33.071" v="9" actId="478"/>
          <ac:spMkLst>
            <pc:docMk/>
            <pc:sldMk cId="3026221560" sldId="263"/>
            <ac:spMk id="4" creationId="{A24FDEFC-1B20-40E6-A38A-BB18445A594C}"/>
          </ac:spMkLst>
        </pc:spChg>
        <pc:spChg chg="del">
          <ac:chgData name="Paul Bloemers" userId="fe3832ff3b233e04" providerId="LiveId" clId="{598E6B06-0AE6-448D-B26B-4A2DBF2D5922}" dt="2019-10-07T08:04:31.515" v="457" actId="478"/>
          <ac:spMkLst>
            <pc:docMk/>
            <pc:sldMk cId="3026221560" sldId="263"/>
            <ac:spMk id="9" creationId="{8C7D80C1-D891-4453-9B89-07DBD2A934B2}"/>
          </ac:spMkLst>
        </pc:spChg>
        <pc:spChg chg="del">
          <ac:chgData name="Paul Bloemers" userId="fe3832ff3b233e04" providerId="LiveId" clId="{598E6B06-0AE6-448D-B26B-4A2DBF2D5922}" dt="2019-10-07T08:21:19.786" v="640" actId="478"/>
          <ac:spMkLst>
            <pc:docMk/>
            <pc:sldMk cId="3026221560" sldId="263"/>
            <ac:spMk id="12" creationId="{C954C757-28EB-4510-9A9F-D2B9CC4D66E7}"/>
          </ac:spMkLst>
        </pc:spChg>
        <pc:spChg chg="add del mod">
          <ac:chgData name="Paul Bloemers" userId="fe3832ff3b233e04" providerId="LiveId" clId="{598E6B06-0AE6-448D-B26B-4A2DBF2D5922}" dt="2019-10-07T07:37:46.474" v="10" actId="478"/>
          <ac:spMkLst>
            <pc:docMk/>
            <pc:sldMk cId="3026221560" sldId="263"/>
            <ac:spMk id="13" creationId="{087D121F-F3ED-4703-A87D-4774523431C4}"/>
          </ac:spMkLst>
        </pc:spChg>
        <pc:spChg chg="add mod">
          <ac:chgData name="Paul Bloemers" userId="fe3832ff3b233e04" providerId="LiveId" clId="{598E6B06-0AE6-448D-B26B-4A2DBF2D5922}" dt="2019-10-07T07:39:50.195" v="183" actId="1076"/>
          <ac:spMkLst>
            <pc:docMk/>
            <pc:sldMk cId="3026221560" sldId="263"/>
            <ac:spMk id="14" creationId="{5DEC173B-D143-4035-92B0-C6EB13B497D9}"/>
          </ac:spMkLst>
        </pc:spChg>
        <pc:spChg chg="mod">
          <ac:chgData name="Paul Bloemers" userId="fe3832ff3b233e04" providerId="LiveId" clId="{598E6B06-0AE6-448D-B26B-4A2DBF2D5922}" dt="2019-10-07T08:02:11.933" v="448" actId="554"/>
          <ac:spMkLst>
            <pc:docMk/>
            <pc:sldMk cId="3026221560" sldId="263"/>
            <ac:spMk id="19" creationId="{58DEC7AD-59BA-4F89-986F-0CB0FCEF66B5}"/>
          </ac:spMkLst>
        </pc:spChg>
        <pc:spChg chg="add mod">
          <ac:chgData name="Paul Bloemers" userId="fe3832ff3b233e04" providerId="LiveId" clId="{598E6B06-0AE6-448D-B26B-4A2DBF2D5922}" dt="2019-10-07T07:39:44.099" v="182" actId="1076"/>
          <ac:spMkLst>
            <pc:docMk/>
            <pc:sldMk cId="3026221560" sldId="263"/>
            <ac:spMk id="23" creationId="{EE0F35D1-C16B-4A98-BC33-E68D7A825F9F}"/>
          </ac:spMkLst>
        </pc:spChg>
        <pc:spChg chg="mod">
          <ac:chgData name="Paul Bloemers" userId="fe3832ff3b233e04" providerId="LiveId" clId="{598E6B06-0AE6-448D-B26B-4A2DBF2D5922}" dt="2019-10-07T08:18:30.439" v="620" actId="20577"/>
          <ac:spMkLst>
            <pc:docMk/>
            <pc:sldMk cId="3026221560" sldId="263"/>
            <ac:spMk id="24" creationId="{1DB8A731-B8DA-4B35-801A-0E65BA5CBDFE}"/>
          </ac:spMkLst>
        </pc:spChg>
        <pc:spChg chg="mod">
          <ac:chgData name="Paul Bloemers" userId="fe3832ff3b233e04" providerId="LiveId" clId="{598E6B06-0AE6-448D-B26B-4A2DBF2D5922}" dt="2019-10-07T08:03:00.543" v="450" actId="692"/>
          <ac:spMkLst>
            <pc:docMk/>
            <pc:sldMk cId="3026221560" sldId="263"/>
            <ac:spMk id="25" creationId="{F64418CB-2E3F-4795-B4BB-9676FFDA6331}"/>
          </ac:spMkLst>
        </pc:spChg>
        <pc:spChg chg="mod">
          <ac:chgData name="Paul Bloemers" userId="fe3832ff3b233e04" providerId="LiveId" clId="{598E6B06-0AE6-448D-B26B-4A2DBF2D5922}" dt="2019-10-07T08:02:39.541" v="449" actId="555"/>
          <ac:spMkLst>
            <pc:docMk/>
            <pc:sldMk cId="3026221560" sldId="263"/>
            <ac:spMk id="30" creationId="{FB7F787C-6585-49A0-8121-B1A399CCC4CA}"/>
          </ac:spMkLst>
        </pc:spChg>
        <pc:spChg chg="mod">
          <ac:chgData name="Paul Bloemers" userId="fe3832ff3b233e04" providerId="LiveId" clId="{598E6B06-0AE6-448D-B26B-4A2DBF2D5922}" dt="2019-10-07T08:20:31.781" v="635" actId="1035"/>
          <ac:spMkLst>
            <pc:docMk/>
            <pc:sldMk cId="3026221560" sldId="263"/>
            <ac:spMk id="31" creationId="{543229C9-01B5-4207-A06C-3B77D6803E3D}"/>
          </ac:spMkLst>
        </pc:spChg>
        <pc:spChg chg="add mod">
          <ac:chgData name="Paul Bloemers" userId="fe3832ff3b233e04" providerId="LiveId" clId="{598E6B06-0AE6-448D-B26B-4A2DBF2D5922}" dt="2019-10-07T07:40:55.362" v="206" actId="1076"/>
          <ac:spMkLst>
            <pc:docMk/>
            <pc:sldMk cId="3026221560" sldId="263"/>
            <ac:spMk id="38" creationId="{9BC63BA1-16D0-43DC-BFD9-B29157B6D99A}"/>
          </ac:spMkLst>
        </pc:spChg>
        <pc:spChg chg="add mod">
          <ac:chgData name="Paul Bloemers" userId="fe3832ff3b233e04" providerId="LiveId" clId="{598E6B06-0AE6-448D-B26B-4A2DBF2D5922}" dt="2019-10-07T07:40:50.914" v="205" actId="1076"/>
          <ac:spMkLst>
            <pc:docMk/>
            <pc:sldMk cId="3026221560" sldId="263"/>
            <ac:spMk id="41" creationId="{D9395468-F5EB-4698-8C75-F3754EB22973}"/>
          </ac:spMkLst>
        </pc:spChg>
        <pc:spChg chg="add mod">
          <ac:chgData name="Paul Bloemers" userId="fe3832ff3b233e04" providerId="LiveId" clId="{598E6B06-0AE6-448D-B26B-4A2DBF2D5922}" dt="2019-10-07T07:53:21.762" v="228" actId="1076"/>
          <ac:spMkLst>
            <pc:docMk/>
            <pc:sldMk cId="3026221560" sldId="263"/>
            <ac:spMk id="42" creationId="{5A9198FC-9276-4D4E-8C8A-D96BCE06F28C}"/>
          </ac:spMkLst>
        </pc:spChg>
        <pc:spChg chg="add mod">
          <ac:chgData name="Paul Bloemers" userId="fe3832ff3b233e04" providerId="LiveId" clId="{598E6B06-0AE6-448D-B26B-4A2DBF2D5922}" dt="2019-10-07T07:53:54.146" v="241" actId="1076"/>
          <ac:spMkLst>
            <pc:docMk/>
            <pc:sldMk cId="3026221560" sldId="263"/>
            <ac:spMk id="43" creationId="{296282E9-9FD5-47CD-9EB2-9EF52604509D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44" creationId="{4DDDD155-AA3A-4F89-869C-1571B0817187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5" creationId="{88C9983B-BF5F-4985-9470-585BBA41EFE3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6" creationId="{F3DDF18D-7BC1-438B-B382-0B792EA982FE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7" creationId="{E351CD3C-BB18-46B5-914F-C79571404E6A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48" creationId="{93D4DA8C-60C9-4234-9833-BFF80CE1F064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49" creationId="{72445F6A-DF9F-466D-91BD-2CAAA20422C2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0" creationId="{6AB98639-185D-4A32-A5E7-640011A5D427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1" creationId="{9D2B6555-64D2-41B2-871A-19DB73BD18BA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52" creationId="{526D387D-F8FB-4B62-9330-740B4703D728}"/>
          </ac:spMkLst>
        </pc:spChg>
        <pc:spChg chg="add mod">
          <ac:chgData name="Paul Bloemers" userId="fe3832ff3b233e04" providerId="LiveId" clId="{598E6B06-0AE6-448D-B26B-4A2DBF2D5922}" dt="2019-10-07T08:16:58.948" v="614" actId="552"/>
          <ac:spMkLst>
            <pc:docMk/>
            <pc:sldMk cId="3026221560" sldId="263"/>
            <ac:spMk id="53" creationId="{3210DA99-CCD8-4343-87E5-5E6C8BE530C1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4" creationId="{3EDEAE9C-C428-403A-A9E9-44F2CB5319CE}"/>
          </ac:spMkLst>
        </pc:spChg>
        <pc:spChg chg="add mod">
          <ac:chgData name="Paul Bloemers" userId="fe3832ff3b233e04" providerId="LiveId" clId="{598E6B06-0AE6-448D-B26B-4A2DBF2D5922}" dt="2019-10-07T08:17:07.628" v="615" actId="552"/>
          <ac:spMkLst>
            <pc:docMk/>
            <pc:sldMk cId="3026221560" sldId="263"/>
            <ac:spMk id="55" creationId="{2EECB06E-1EA0-42CA-A5C8-0B44218DE351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56" creationId="{B1F593CC-D314-4A62-BEF1-DCAD6EBCF2E4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57" creationId="{552DB5A9-60C5-4C7D-B895-D50C91061C28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58" creationId="{D6D90278-BD20-49A8-98C9-2C0D4796A2C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59" creationId="{6A159158-F3AE-4189-AB0E-39F68ABA4E30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0" creationId="{1C5E3F65-5E46-4FC8-B21C-C678182E6FB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1" creationId="{ACFE4B83-DA88-44B8-804B-B76FAEF0B6DB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2" creationId="{B4D29018-A678-4517-B935-8AF39D07CF0D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3" creationId="{CBAE19F8-CD63-486D-9F90-F4D2D9B9C038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4" creationId="{15ED000D-BA9F-47B4-BFF0-EA66975ACDD5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5" creationId="{9D56CABA-1604-40DB-A889-8969925816C3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66" creationId="{375731DE-E73B-4397-ABC7-5909CC04198E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67" creationId="{D8737426-36D5-4F0B-8C50-0820EE16DF95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4" creationId="{37412ABC-4583-4D02-A05E-ED92DE9B1A72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5" creationId="{ECFDEB4A-41BA-45FB-9F19-7D763C4B73FB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6" creationId="{E37F6785-26CA-4F0D-8A6B-0CE2408183BD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7" creationId="{6BD6B46B-6E75-48AE-A61B-6B20EF8CDFFE}"/>
          </ac:spMkLst>
        </pc:spChg>
        <pc:spChg chg="add mod">
          <ac:chgData name="Paul Bloemers" userId="fe3832ff3b233e04" providerId="LiveId" clId="{598E6B06-0AE6-448D-B26B-4A2DBF2D5922}" dt="2019-10-07T08:16:22.613" v="610" actId="1037"/>
          <ac:spMkLst>
            <pc:docMk/>
            <pc:sldMk cId="3026221560" sldId="263"/>
            <ac:spMk id="78" creationId="{6ED169D1-2234-4C3C-851E-5D3FFCA087A9}"/>
          </ac:spMkLst>
        </pc:spChg>
        <pc:spChg chg="add mod">
          <ac:chgData name="Paul Bloemers" userId="fe3832ff3b233e04" providerId="LiveId" clId="{598E6B06-0AE6-448D-B26B-4A2DBF2D5922}" dt="2019-10-07T08:16:45.912" v="613" actId="1037"/>
          <ac:spMkLst>
            <pc:docMk/>
            <pc:sldMk cId="3026221560" sldId="263"/>
            <ac:spMk id="79" creationId="{95D56CA1-9B54-4C9B-83B2-E4A5973998E5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0" creationId="{D3030D21-954C-4296-B1C1-54E4FFF1E43A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1" creationId="{B91F11BB-AC4F-4907-931B-0C417448B058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2" creationId="{3BF77042-BEFE-445C-ABD6-FDE92693F269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3" creationId="{066B2B13-7A53-4DB2-B177-F52F7DBAAB13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4" creationId="{BC35AAAA-08FF-49AF-A21F-64C00E88B40D}"/>
          </ac:spMkLst>
        </pc:spChg>
        <pc:spChg chg="add mod">
          <ac:chgData name="Paul Bloemers" userId="fe3832ff3b233e04" providerId="LiveId" clId="{598E6B06-0AE6-448D-B26B-4A2DBF2D5922}" dt="2019-10-07T08:20:57.074" v="636" actId="207"/>
          <ac:spMkLst>
            <pc:docMk/>
            <pc:sldMk cId="3026221560" sldId="263"/>
            <ac:spMk id="85" creationId="{1AC2ACFA-2C71-49E9-8E80-C5A4F0AE58E6}"/>
          </ac:spMkLst>
        </pc:spChg>
        <pc:grpChg chg="del">
          <ac:chgData name="Paul Bloemers" userId="fe3832ff3b233e04" providerId="LiveId" clId="{598E6B06-0AE6-448D-B26B-4A2DBF2D5922}" dt="2019-10-07T08:21:17.263" v="639" actId="478"/>
          <ac:grpSpMkLst>
            <pc:docMk/>
            <pc:sldMk cId="3026221560" sldId="263"/>
            <ac:grpSpMk id="28" creationId="{A5361016-FBC9-4578-AF72-470BAB20C1A5}"/>
          </ac:grpSpMkLst>
        </pc:grpChg>
        <pc:cxnChg chg="add mod">
          <ac:chgData name="Paul Bloemers" userId="fe3832ff3b233e04" providerId="LiveId" clId="{598E6B06-0AE6-448D-B26B-4A2DBF2D5922}" dt="2019-10-07T07:38:43.653" v="87" actId="692"/>
          <ac:cxnSpMkLst>
            <pc:docMk/>
            <pc:sldMk cId="3026221560" sldId="263"/>
            <ac:cxnSpMk id="20" creationId="{802D12E1-841D-4EB7-BE99-DABCCC291A7E}"/>
          </ac:cxnSpMkLst>
        </pc:cxnChg>
        <pc:cxnChg chg="add mod">
          <ac:chgData name="Paul Bloemers" userId="fe3832ff3b233e04" providerId="LiveId" clId="{598E6B06-0AE6-448D-B26B-4A2DBF2D5922}" dt="2019-10-07T07:39:59.827" v="185" actId="14100"/>
          <ac:cxnSpMkLst>
            <pc:docMk/>
            <pc:sldMk cId="3026221560" sldId="263"/>
            <ac:cxnSpMk id="32" creationId="{78E7E363-6264-48E0-9E45-E7294D95625E}"/>
          </ac:cxnSpMkLst>
        </pc:cxnChg>
        <pc:cxnChg chg="add del">
          <ac:chgData name="Paul Bloemers" userId="fe3832ff3b233e04" providerId="LiveId" clId="{598E6B06-0AE6-448D-B26B-4A2DBF2D5922}" dt="2019-10-07T07:39:01.147" v="92"/>
          <ac:cxnSpMkLst>
            <pc:docMk/>
            <pc:sldMk cId="3026221560" sldId="263"/>
            <ac:cxnSpMk id="33" creationId="{FEA135AE-171F-432C-91B9-06B434DF93A4}"/>
          </ac:cxnSpMkLst>
        </pc:cxnChg>
        <pc:cxnChg chg="add del">
          <ac:chgData name="Paul Bloemers" userId="fe3832ff3b233e04" providerId="LiveId" clId="{598E6B06-0AE6-448D-B26B-4A2DBF2D5922}" dt="2019-10-07T07:39:05.691" v="94"/>
          <ac:cxnSpMkLst>
            <pc:docMk/>
            <pc:sldMk cId="3026221560" sldId="263"/>
            <ac:cxnSpMk id="34" creationId="{2F8E8509-098D-486A-942C-FA1B80CE7DA9}"/>
          </ac:cxnSpMkLst>
        </pc:cxnChg>
        <pc:cxnChg chg="add del mod">
          <ac:chgData name="Paul Bloemers" userId="fe3832ff3b233e04" providerId="LiveId" clId="{598E6B06-0AE6-448D-B26B-4A2DBF2D5922}" dt="2019-10-07T07:39:25.923" v="168" actId="478"/>
          <ac:cxnSpMkLst>
            <pc:docMk/>
            <pc:sldMk cId="3026221560" sldId="263"/>
            <ac:cxnSpMk id="35" creationId="{EEC9B043-99ED-45A0-9FD0-68780FB912D0}"/>
          </ac:cxnSpMkLst>
        </pc:cxnChg>
        <pc:cxnChg chg="add mod">
          <ac:chgData name="Paul Bloemers" userId="fe3832ff3b233e04" providerId="LiveId" clId="{598E6B06-0AE6-448D-B26B-4A2DBF2D5922}" dt="2019-10-07T07:40:26.930" v="187" actId="1076"/>
          <ac:cxnSpMkLst>
            <pc:docMk/>
            <pc:sldMk cId="3026221560" sldId="263"/>
            <ac:cxnSpMk id="36" creationId="{2D7228D8-B9E8-4569-B57D-F2EC011F28BF}"/>
          </ac:cxnSpMkLst>
        </pc:cxnChg>
        <pc:cxnChg chg="add mod">
          <ac:chgData name="Paul Bloemers" userId="fe3832ff3b233e04" providerId="LiveId" clId="{598E6B06-0AE6-448D-B26B-4A2DBF2D5922}" dt="2019-10-07T07:40:26.930" v="187" actId="1076"/>
          <ac:cxnSpMkLst>
            <pc:docMk/>
            <pc:sldMk cId="3026221560" sldId="263"/>
            <ac:cxnSpMk id="37" creationId="{07364301-BFD9-494F-B53A-AAE37D9E1E95}"/>
          </ac:cxnSpMkLst>
        </pc:cxnChg>
        <pc:cxnChg chg="add mod">
          <ac:chgData name="Paul Bloemers" userId="fe3832ff3b233e04" providerId="LiveId" clId="{598E6B06-0AE6-448D-B26B-4A2DBF2D5922}" dt="2019-10-07T07:40:36.179" v="189" actId="1076"/>
          <ac:cxnSpMkLst>
            <pc:docMk/>
            <pc:sldMk cId="3026221560" sldId="263"/>
            <ac:cxnSpMk id="39" creationId="{34C45565-CF92-47D3-9E1F-6CE9844DBD26}"/>
          </ac:cxnSpMkLst>
        </pc:cxnChg>
        <pc:cxnChg chg="add mod">
          <ac:chgData name="Paul Bloemers" userId="fe3832ff3b233e04" providerId="LiveId" clId="{598E6B06-0AE6-448D-B26B-4A2DBF2D5922}" dt="2019-10-07T07:40:36.179" v="189" actId="1076"/>
          <ac:cxnSpMkLst>
            <pc:docMk/>
            <pc:sldMk cId="3026221560" sldId="263"/>
            <ac:cxnSpMk id="40" creationId="{E9B40339-09F7-4C67-AFF7-289683E139E3}"/>
          </ac:cxnSpMkLst>
        </pc:cxnChg>
        <pc:cxnChg chg="add mod">
          <ac:chgData name="Paul Bloemers" userId="fe3832ff3b233e04" providerId="LiveId" clId="{598E6B06-0AE6-448D-B26B-4A2DBF2D5922}" dt="2019-10-07T08:13:51.926" v="579" actId="1037"/>
          <ac:cxnSpMkLst>
            <pc:docMk/>
            <pc:sldMk cId="3026221560" sldId="263"/>
            <ac:cxnSpMk id="68" creationId="{F412460B-AA74-46EB-B07D-92F357817C95}"/>
          </ac:cxnSpMkLst>
        </pc:cxnChg>
        <pc:cxnChg chg="add mod">
          <ac:chgData name="Paul Bloemers" userId="fe3832ff3b233e04" providerId="LiveId" clId="{598E6B06-0AE6-448D-B26B-4A2DBF2D5922}" dt="2019-10-07T08:13:51.926" v="579" actId="1037"/>
          <ac:cxnSpMkLst>
            <pc:docMk/>
            <pc:sldMk cId="3026221560" sldId="263"/>
            <ac:cxnSpMk id="69" creationId="{67E2BF70-2D5D-4FB4-AB15-A14648120F4D}"/>
          </ac:cxnSpMkLst>
        </pc:cxnChg>
        <pc:cxnChg chg="add mod">
          <ac:chgData name="Paul Bloemers" userId="fe3832ff3b233e04" providerId="LiveId" clId="{598E6B06-0AE6-448D-B26B-4A2DBF2D5922}" dt="2019-10-07T08:13:44.821" v="577" actId="1035"/>
          <ac:cxnSpMkLst>
            <pc:docMk/>
            <pc:sldMk cId="3026221560" sldId="263"/>
            <ac:cxnSpMk id="70" creationId="{2E8AB5BB-0A77-44E3-9550-03F61369006F}"/>
          </ac:cxnSpMkLst>
        </pc:cxnChg>
        <pc:cxnChg chg="add mod">
          <ac:chgData name="Paul Bloemers" userId="fe3832ff3b233e04" providerId="LiveId" clId="{598E6B06-0AE6-448D-B26B-4A2DBF2D5922}" dt="2019-10-07T08:13:44.821" v="577" actId="1035"/>
          <ac:cxnSpMkLst>
            <pc:docMk/>
            <pc:sldMk cId="3026221560" sldId="263"/>
            <ac:cxnSpMk id="71" creationId="{560AD9B7-655A-4910-AB48-EEEC473BADC3}"/>
          </ac:cxnSpMkLst>
        </pc:cxnChg>
        <pc:cxnChg chg="add mod">
          <ac:chgData name="Paul Bloemers" userId="fe3832ff3b233e04" providerId="LiveId" clId="{598E6B06-0AE6-448D-B26B-4A2DBF2D5922}" dt="2019-10-07T08:14:05.363" v="584" actId="1037"/>
          <ac:cxnSpMkLst>
            <pc:docMk/>
            <pc:sldMk cId="3026221560" sldId="263"/>
            <ac:cxnSpMk id="72" creationId="{D7CF2EE6-7E5B-4CD9-A680-152ED5A5ECFE}"/>
          </ac:cxnSpMkLst>
        </pc:cxnChg>
        <pc:cxnChg chg="add mod">
          <ac:chgData name="Paul Bloemers" userId="fe3832ff3b233e04" providerId="LiveId" clId="{598E6B06-0AE6-448D-B26B-4A2DBF2D5922}" dt="2019-10-07T08:14:05.363" v="584" actId="1037"/>
          <ac:cxnSpMkLst>
            <pc:docMk/>
            <pc:sldMk cId="3026221560" sldId="263"/>
            <ac:cxnSpMk id="73" creationId="{D2F8DF8D-1D65-4372-9D2F-3038D1C64F4D}"/>
          </ac:cxnSpMkLst>
        </pc:cxnChg>
      </pc:sldChg>
      <pc:sldChg chg="addSp delSp modSp add modAnim">
        <pc:chgData name="Paul Bloemers" userId="fe3832ff3b233e04" providerId="LiveId" clId="{598E6B06-0AE6-448D-B26B-4A2DBF2D5922}" dt="2019-10-08T07:04:39.018" v="3733" actId="166"/>
        <pc:sldMkLst>
          <pc:docMk/>
          <pc:sldMk cId="2012170568" sldId="264"/>
        </pc:sldMkLst>
        <pc:spChg chg="mod">
          <ac:chgData name="Paul Bloemers" userId="fe3832ff3b233e04" providerId="LiveId" clId="{598E6B06-0AE6-448D-B26B-4A2DBF2D5922}" dt="2019-10-07T08:25:18.584" v="699" actId="20577"/>
          <ac:spMkLst>
            <pc:docMk/>
            <pc:sldMk cId="2012170568" sldId="264"/>
            <ac:spMk id="2" creationId="{7CA901B5-8237-498C-8C69-4FBEC6EBE4C2}"/>
          </ac:spMkLst>
        </pc:spChg>
        <pc:spChg chg="mod">
          <ac:chgData name="Paul Bloemers" userId="fe3832ff3b233e04" providerId="LiveId" clId="{598E6B06-0AE6-448D-B26B-4A2DBF2D5922}" dt="2019-10-07T08:27:42.407" v="774" actId="14100"/>
          <ac:spMkLst>
            <pc:docMk/>
            <pc:sldMk cId="2012170568" sldId="264"/>
            <ac:spMk id="3" creationId="{996764F5-4DA5-4180-ACBB-E3E8ECA6E0A8}"/>
          </ac:spMkLst>
        </pc:spChg>
        <pc:spChg chg="add mod">
          <ac:chgData name="Paul Bloemers" userId="fe3832ff3b233e04" providerId="LiveId" clId="{598E6B06-0AE6-448D-B26B-4A2DBF2D5922}" dt="2019-10-07T08:29:45.417" v="789" actId="13822"/>
          <ac:spMkLst>
            <pc:docMk/>
            <pc:sldMk cId="2012170568" sldId="264"/>
            <ac:spMk id="4" creationId="{DE72AFBD-49D6-41C0-B93E-2684D2FBE0D9}"/>
          </ac:spMkLst>
        </pc:spChg>
        <pc:spChg chg="add mod ord">
          <ac:chgData name="Paul Bloemers" userId="fe3832ff3b233e04" providerId="LiveId" clId="{598E6B06-0AE6-448D-B26B-4A2DBF2D5922}" dt="2019-10-08T07:04:39.018" v="3733" actId="166"/>
          <ac:spMkLst>
            <pc:docMk/>
            <pc:sldMk cId="2012170568" sldId="264"/>
            <ac:spMk id="9" creationId="{F0ED01E5-5F84-4C7E-8A17-05F2E0CBF362}"/>
          </ac:spMkLst>
        </pc:spChg>
        <pc:spChg chg="add mod">
          <ac:chgData name="Paul Bloemers" userId="fe3832ff3b233e04" providerId="LiveId" clId="{598E6B06-0AE6-448D-B26B-4A2DBF2D5922}" dt="2019-10-08T07:02:54.114" v="3712" actId="164"/>
          <ac:spMkLst>
            <pc:docMk/>
            <pc:sldMk cId="2012170568" sldId="264"/>
            <ac:spMk id="10" creationId="{5A663DF1-0623-4CEE-BBEA-CEA0E8795CF1}"/>
          </ac:spMkLst>
        </pc:spChg>
        <pc:spChg chg="add mod">
          <ac:chgData name="Paul Bloemers" userId="fe3832ff3b233e04" providerId="LiveId" clId="{598E6B06-0AE6-448D-B26B-4A2DBF2D5922}" dt="2019-10-08T07:02:54.114" v="3712" actId="164"/>
          <ac:spMkLst>
            <pc:docMk/>
            <pc:sldMk cId="2012170568" sldId="264"/>
            <ac:spMk id="11" creationId="{A6BDC818-2639-4519-A6C1-F3FEC4B396F3}"/>
          </ac:spMkLst>
        </pc:spChg>
        <pc:spChg chg="add mod">
          <ac:chgData name="Paul Bloemers" userId="fe3832ff3b233e04" providerId="LiveId" clId="{598E6B06-0AE6-448D-B26B-4A2DBF2D5922}" dt="2019-10-08T07:03:35.065" v="3723" actId="164"/>
          <ac:spMkLst>
            <pc:docMk/>
            <pc:sldMk cId="2012170568" sldId="264"/>
            <ac:spMk id="12" creationId="{77541E26-5FB7-4FD6-82AC-B3E615306F8B}"/>
          </ac:spMkLst>
        </pc:spChg>
        <pc:spChg chg="add mod">
          <ac:chgData name="Paul Bloemers" userId="fe3832ff3b233e04" providerId="LiveId" clId="{598E6B06-0AE6-448D-B26B-4A2DBF2D5922}" dt="2019-10-08T07:03:35.065" v="3723" actId="164"/>
          <ac:spMkLst>
            <pc:docMk/>
            <pc:sldMk cId="2012170568" sldId="264"/>
            <ac:spMk id="13" creationId="{46552C1D-03A7-4C4B-8B2C-8772C8A9515E}"/>
          </ac:spMkLst>
        </pc:spChg>
        <pc:spChg chg="add del mod">
          <ac:chgData name="Paul Bloemers" userId="fe3832ff3b233e04" providerId="LiveId" clId="{598E6B06-0AE6-448D-B26B-4A2DBF2D5922}" dt="2019-10-07T08:55:14.136" v="805" actId="478"/>
          <ac:spMkLst>
            <pc:docMk/>
            <pc:sldMk cId="2012170568" sldId="264"/>
            <ac:spMk id="24" creationId="{9DB2A02C-E49F-4162-85C1-0E4FAA273A89}"/>
          </ac:spMkLst>
        </pc:spChg>
        <pc:spChg chg="add del mod">
          <ac:chgData name="Paul Bloemers" userId="fe3832ff3b233e04" providerId="LiveId" clId="{598E6B06-0AE6-448D-B26B-4A2DBF2D5922}" dt="2019-10-07T08:55:36.368" v="807" actId="478"/>
          <ac:spMkLst>
            <pc:docMk/>
            <pc:sldMk cId="2012170568" sldId="264"/>
            <ac:spMk id="25" creationId="{277B977B-03D0-4D60-9251-484065F1611E}"/>
          </ac:spMkLst>
        </pc:spChg>
        <pc:spChg chg="add del mod">
          <ac:chgData name="Paul Bloemers" userId="fe3832ff3b233e04" providerId="LiveId" clId="{598E6B06-0AE6-448D-B26B-4A2DBF2D5922}" dt="2019-10-07T08:56:21.488" v="811" actId="478"/>
          <ac:spMkLst>
            <pc:docMk/>
            <pc:sldMk cId="2012170568" sldId="264"/>
            <ac:spMk id="26" creationId="{F55034FB-FB25-4E61-BDBD-375BBFAC3DB4}"/>
          </ac:spMkLst>
        </pc:spChg>
        <pc:grpChg chg="add mod ord">
          <ac:chgData name="Paul Bloemers" userId="fe3832ff3b233e04" providerId="LiveId" clId="{598E6B06-0AE6-448D-B26B-4A2DBF2D5922}" dt="2019-10-08T07:03:39.156" v="3724" actId="166"/>
          <ac:grpSpMkLst>
            <pc:docMk/>
            <pc:sldMk cId="2012170568" sldId="264"/>
            <ac:grpSpMk id="27" creationId="{2569D5AB-BF7E-4145-BAFD-43A6602E6F38}"/>
          </ac:grpSpMkLst>
        </pc:grpChg>
        <pc:grpChg chg="add mod">
          <ac:chgData name="Paul Bloemers" userId="fe3832ff3b233e04" providerId="LiveId" clId="{598E6B06-0AE6-448D-B26B-4A2DBF2D5922}" dt="2019-10-08T07:03:35.065" v="3723" actId="164"/>
          <ac:grpSpMkLst>
            <pc:docMk/>
            <pc:sldMk cId="2012170568" sldId="264"/>
            <ac:grpSpMk id="28" creationId="{E90D9662-2A31-4554-92AC-A5455C9B579B}"/>
          </ac:grpSpMkLst>
        </pc:grpChg>
        <pc:cxnChg chg="add mod">
          <ac:chgData name="Paul Bloemers" userId="fe3832ff3b233e04" providerId="LiveId" clId="{598E6B06-0AE6-448D-B26B-4A2DBF2D5922}" dt="2019-10-08T07:02:54.114" v="3712" actId="164"/>
          <ac:cxnSpMkLst>
            <pc:docMk/>
            <pc:sldMk cId="2012170568" sldId="264"/>
            <ac:cxnSpMk id="5" creationId="{24E895E8-CB6D-4433-8282-03136461F8A4}"/>
          </ac:cxnSpMkLst>
        </pc:cxnChg>
        <pc:cxnChg chg="add mod">
          <ac:chgData name="Paul Bloemers" userId="fe3832ff3b233e04" providerId="LiveId" clId="{598E6B06-0AE6-448D-B26B-4A2DBF2D5922}" dt="2019-10-08T07:02:54.114" v="3712" actId="164"/>
          <ac:cxnSpMkLst>
            <pc:docMk/>
            <pc:sldMk cId="2012170568" sldId="264"/>
            <ac:cxnSpMk id="6" creationId="{FB301CFA-2587-4296-9A9F-8DA7D52A185E}"/>
          </ac:cxnSpMkLst>
        </pc:cxnChg>
        <pc:cxnChg chg="add mod">
          <ac:chgData name="Paul Bloemers" userId="fe3832ff3b233e04" providerId="LiveId" clId="{598E6B06-0AE6-448D-B26B-4A2DBF2D5922}" dt="2019-10-08T07:03:35.065" v="3723" actId="164"/>
          <ac:cxnSpMkLst>
            <pc:docMk/>
            <pc:sldMk cId="2012170568" sldId="264"/>
            <ac:cxnSpMk id="7" creationId="{04167309-6447-4C2A-A2F7-C10ED8B2073F}"/>
          </ac:cxnSpMkLst>
        </pc:cxnChg>
        <pc:cxnChg chg="add mod">
          <ac:chgData name="Paul Bloemers" userId="fe3832ff3b233e04" providerId="LiveId" clId="{598E6B06-0AE6-448D-B26B-4A2DBF2D5922}" dt="2019-10-08T07:03:35.065" v="3723" actId="164"/>
          <ac:cxnSpMkLst>
            <pc:docMk/>
            <pc:sldMk cId="2012170568" sldId="264"/>
            <ac:cxnSpMk id="8" creationId="{D293FA8B-0AF2-4F3B-A2D2-766C86DE0F97}"/>
          </ac:cxnSpMkLst>
        </pc:cxnChg>
      </pc:sldChg>
      <pc:sldChg chg="addSp delSp modSp add ord modAnim">
        <pc:chgData name="Paul Bloemers" userId="fe3832ff3b233e04" providerId="LiveId" clId="{598E6B06-0AE6-448D-B26B-4A2DBF2D5922}" dt="2019-10-08T07:48:58.239" v="4001"/>
        <pc:sldMkLst>
          <pc:docMk/>
          <pc:sldMk cId="1911642758" sldId="265"/>
        </pc:sldMkLst>
        <pc:spChg chg="mod">
          <ac:chgData name="Paul Bloemers" userId="fe3832ff3b233e04" providerId="LiveId" clId="{598E6B06-0AE6-448D-B26B-4A2DBF2D5922}" dt="2019-10-07T08:56:44.272" v="812" actId="20577"/>
          <ac:spMkLst>
            <pc:docMk/>
            <pc:sldMk cId="1911642758" sldId="265"/>
            <ac:spMk id="2" creationId="{7CA901B5-8237-498C-8C69-4FBEC6EBE4C2}"/>
          </ac:spMkLst>
        </pc:spChg>
        <pc:spChg chg="del">
          <ac:chgData name="Paul Bloemers" userId="fe3832ff3b233e04" providerId="LiveId" clId="{598E6B06-0AE6-448D-B26B-4A2DBF2D5922}" dt="2019-10-07T08:56:47.350" v="813" actId="478"/>
          <ac:spMkLst>
            <pc:docMk/>
            <pc:sldMk cId="1911642758" sldId="265"/>
            <ac:spMk id="3" creationId="{996764F5-4DA5-4180-ACBB-E3E8ECA6E0A8}"/>
          </ac:spMkLst>
        </pc:spChg>
        <pc:spChg chg="add mod ord">
          <ac:chgData name="Paul Bloemers" userId="fe3832ff3b233e04" providerId="LiveId" clId="{598E6B06-0AE6-448D-B26B-4A2DBF2D5922}" dt="2019-10-08T07:48:26.737" v="3991" actId="166"/>
          <ac:spMkLst>
            <pc:docMk/>
            <pc:sldMk cId="1911642758" sldId="265"/>
            <ac:spMk id="10" creationId="{AA2A073D-0358-40EB-8229-B27874F2A0B4}"/>
          </ac:spMkLst>
        </pc:spChg>
        <pc:spChg chg="add mod">
          <ac:chgData name="Paul Bloemers" userId="fe3832ff3b233e04" providerId="LiveId" clId="{598E6B06-0AE6-448D-B26B-4A2DBF2D5922}" dt="2019-10-08T07:46:57.855" v="3947" actId="164"/>
          <ac:spMkLst>
            <pc:docMk/>
            <pc:sldMk cId="1911642758" sldId="265"/>
            <ac:spMk id="11" creationId="{393C8B2D-29D4-4E0D-8F7A-1F100962ACCF}"/>
          </ac:spMkLst>
        </pc:spChg>
        <pc:spChg chg="add mod">
          <ac:chgData name="Paul Bloemers" userId="fe3832ff3b233e04" providerId="LiveId" clId="{598E6B06-0AE6-448D-B26B-4A2DBF2D5922}" dt="2019-10-08T07:46:57.855" v="3947" actId="164"/>
          <ac:spMkLst>
            <pc:docMk/>
            <pc:sldMk cId="1911642758" sldId="265"/>
            <ac:spMk id="12" creationId="{57106583-F86F-4A80-BD31-CF9C08DA2BA2}"/>
          </ac:spMkLst>
        </pc:spChg>
        <pc:spChg chg="add mod">
          <ac:chgData name="Paul Bloemers" userId="fe3832ff3b233e04" providerId="LiveId" clId="{598E6B06-0AE6-448D-B26B-4A2DBF2D5922}" dt="2019-10-08T07:47:31.130" v="3968" actId="164"/>
          <ac:spMkLst>
            <pc:docMk/>
            <pc:sldMk cId="1911642758" sldId="265"/>
            <ac:spMk id="13" creationId="{9A2A156F-98B3-418F-98DF-2139E08AB581}"/>
          </ac:spMkLst>
        </pc:spChg>
        <pc:spChg chg="add mod">
          <ac:chgData name="Paul Bloemers" userId="fe3832ff3b233e04" providerId="LiveId" clId="{598E6B06-0AE6-448D-B26B-4A2DBF2D5922}" dt="2019-10-08T07:47:31.130" v="3968" actId="164"/>
          <ac:spMkLst>
            <pc:docMk/>
            <pc:sldMk cId="1911642758" sldId="265"/>
            <ac:spMk id="14" creationId="{3A18D9B1-DD9F-4F0E-85E5-CC38F86D1530}"/>
          </ac:spMkLst>
        </pc:spChg>
        <pc:spChg chg="add mod ord">
          <ac:chgData name="Paul Bloemers" userId="fe3832ff3b233e04" providerId="LiveId" clId="{598E6B06-0AE6-448D-B26B-4A2DBF2D5922}" dt="2019-10-08T07:47:59.375" v="3979" actId="164"/>
          <ac:spMkLst>
            <pc:docMk/>
            <pc:sldMk cId="1911642758" sldId="265"/>
            <ac:spMk id="15" creationId="{E8D54436-4392-40B1-BAB0-E0D7654B3BD9}"/>
          </ac:spMkLst>
        </pc:spChg>
        <pc:spChg chg="add mod ord">
          <ac:chgData name="Paul Bloemers" userId="fe3832ff3b233e04" providerId="LiveId" clId="{598E6B06-0AE6-448D-B26B-4A2DBF2D5922}" dt="2019-10-08T07:47:59.375" v="3979" actId="164"/>
          <ac:spMkLst>
            <pc:docMk/>
            <pc:sldMk cId="1911642758" sldId="265"/>
            <ac:spMk id="16" creationId="{28C5050A-9137-44A5-A185-35C88D94C2BC}"/>
          </ac:spMkLst>
        </pc:spChg>
        <pc:spChg chg="add mod">
          <ac:chgData name="Paul Bloemers" userId="fe3832ff3b233e04" providerId="LiveId" clId="{598E6B06-0AE6-448D-B26B-4A2DBF2D5922}" dt="2019-10-08T07:48:46.294" v="3992" actId="164"/>
          <ac:spMkLst>
            <pc:docMk/>
            <pc:sldMk cId="1911642758" sldId="265"/>
            <ac:spMk id="30" creationId="{972A5CF4-36D3-4168-841D-474F5588DEC6}"/>
          </ac:spMkLst>
        </pc:spChg>
        <pc:spChg chg="add mod">
          <ac:chgData name="Paul Bloemers" userId="fe3832ff3b233e04" providerId="LiveId" clId="{598E6B06-0AE6-448D-B26B-4A2DBF2D5922}" dt="2019-10-08T07:48:46.294" v="3992" actId="164"/>
          <ac:spMkLst>
            <pc:docMk/>
            <pc:sldMk cId="1911642758" sldId="265"/>
            <ac:spMk id="31" creationId="{5A499B3C-093C-4151-A77B-9CBB023B9555}"/>
          </ac:spMkLst>
        </pc:spChg>
        <pc:spChg chg="add mod">
          <ac:chgData name="Paul Bloemers" userId="fe3832ff3b233e04" providerId="LiveId" clId="{598E6B06-0AE6-448D-B26B-4A2DBF2D5922}" dt="2019-10-07T09:02:51.717" v="962" actId="1076"/>
          <ac:spMkLst>
            <pc:docMk/>
            <pc:sldMk cId="1911642758" sldId="265"/>
            <ac:spMk id="38" creationId="{F87927B8-3E63-4CFD-980F-D245C57E8B0D}"/>
          </ac:spMkLst>
        </pc:spChg>
        <pc:grpChg chg="add mod ord">
          <ac:chgData name="Paul Bloemers" userId="fe3832ff3b233e04" providerId="LiveId" clId="{598E6B06-0AE6-448D-B26B-4A2DBF2D5922}" dt="2019-10-08T07:48:23.481" v="3990" actId="166"/>
          <ac:grpSpMkLst>
            <pc:docMk/>
            <pc:sldMk cId="1911642758" sldId="265"/>
            <ac:grpSpMk id="39" creationId="{E3105D5C-14C0-440C-A507-57C225440CD2}"/>
          </ac:grpSpMkLst>
        </pc:grpChg>
        <pc:grpChg chg="add mod ord">
          <ac:chgData name="Paul Bloemers" userId="fe3832ff3b233e04" providerId="LiveId" clId="{598E6B06-0AE6-448D-B26B-4A2DBF2D5922}" dt="2019-10-08T07:48:19.794" v="3989" actId="166"/>
          <ac:grpSpMkLst>
            <pc:docMk/>
            <pc:sldMk cId="1911642758" sldId="265"/>
            <ac:grpSpMk id="40" creationId="{75A4A4B6-E0E3-432B-8DB8-85D90E1E461D}"/>
          </ac:grpSpMkLst>
        </pc:grpChg>
        <pc:grpChg chg="add mod">
          <ac:chgData name="Paul Bloemers" userId="fe3832ff3b233e04" providerId="LiveId" clId="{598E6B06-0AE6-448D-B26B-4A2DBF2D5922}" dt="2019-10-08T07:47:59.375" v="3979" actId="164"/>
          <ac:grpSpMkLst>
            <pc:docMk/>
            <pc:sldMk cId="1911642758" sldId="265"/>
            <ac:grpSpMk id="41" creationId="{AA24E0DF-0699-4C8F-B0D4-9AFA207B4FBD}"/>
          </ac:grpSpMkLst>
        </pc:grpChg>
        <pc:grpChg chg="add mod">
          <ac:chgData name="Paul Bloemers" userId="fe3832ff3b233e04" providerId="LiveId" clId="{598E6B06-0AE6-448D-B26B-4A2DBF2D5922}" dt="2019-10-08T07:48:46.294" v="3992" actId="164"/>
          <ac:grpSpMkLst>
            <pc:docMk/>
            <pc:sldMk cId="1911642758" sldId="265"/>
            <ac:grpSpMk id="42" creationId="{588B1100-390F-4CAE-9FAC-A2C9D49424F3}"/>
          </ac:grpSpMkLst>
        </pc:grpChg>
        <pc:cxnChg chg="add mod">
          <ac:chgData name="Paul Bloemers" userId="fe3832ff3b233e04" providerId="LiveId" clId="{598E6B06-0AE6-448D-B26B-4A2DBF2D5922}" dt="2019-10-08T07:46:57.855" v="3947" actId="164"/>
          <ac:cxnSpMkLst>
            <pc:docMk/>
            <pc:sldMk cId="1911642758" sldId="265"/>
            <ac:cxnSpMk id="4" creationId="{027DFB14-AF98-4684-BDBC-C17060C5FEF6}"/>
          </ac:cxnSpMkLst>
        </pc:cxnChg>
        <pc:cxnChg chg="add mod">
          <ac:chgData name="Paul Bloemers" userId="fe3832ff3b233e04" providerId="LiveId" clId="{598E6B06-0AE6-448D-B26B-4A2DBF2D5922}" dt="2019-10-08T07:46:57.855" v="3947" actId="164"/>
          <ac:cxnSpMkLst>
            <pc:docMk/>
            <pc:sldMk cId="1911642758" sldId="265"/>
            <ac:cxnSpMk id="5" creationId="{86888BC9-D80A-4C44-9071-9DDB0B738545}"/>
          </ac:cxnSpMkLst>
        </pc:cxnChg>
        <pc:cxnChg chg="add mod">
          <ac:chgData name="Paul Bloemers" userId="fe3832ff3b233e04" providerId="LiveId" clId="{598E6B06-0AE6-448D-B26B-4A2DBF2D5922}" dt="2019-10-08T07:47:31.130" v="3968" actId="164"/>
          <ac:cxnSpMkLst>
            <pc:docMk/>
            <pc:sldMk cId="1911642758" sldId="265"/>
            <ac:cxnSpMk id="6" creationId="{F26C636E-743B-4963-A2CF-EC725A77EDE0}"/>
          </ac:cxnSpMkLst>
        </pc:cxnChg>
        <pc:cxnChg chg="add mod">
          <ac:chgData name="Paul Bloemers" userId="fe3832ff3b233e04" providerId="LiveId" clId="{598E6B06-0AE6-448D-B26B-4A2DBF2D5922}" dt="2019-10-08T07:47:31.130" v="3968" actId="164"/>
          <ac:cxnSpMkLst>
            <pc:docMk/>
            <pc:sldMk cId="1911642758" sldId="265"/>
            <ac:cxnSpMk id="7" creationId="{59A1EB8C-F22A-4BE1-BC02-9393EAD5446E}"/>
          </ac:cxnSpMkLst>
        </pc:cxnChg>
        <pc:cxnChg chg="add del mod">
          <ac:chgData name="Paul Bloemers" userId="fe3832ff3b233e04" providerId="LiveId" clId="{598E6B06-0AE6-448D-B26B-4A2DBF2D5922}" dt="2019-10-07T08:57:26.125" v="819" actId="478"/>
          <ac:cxnSpMkLst>
            <pc:docMk/>
            <pc:sldMk cId="1911642758" sldId="265"/>
            <ac:cxnSpMk id="8" creationId="{68CF8DA2-E190-40A6-875A-2EA29790DC8E}"/>
          </ac:cxnSpMkLst>
        </pc:cxnChg>
        <pc:cxnChg chg="add del mod">
          <ac:chgData name="Paul Bloemers" userId="fe3832ff3b233e04" providerId="LiveId" clId="{598E6B06-0AE6-448D-B26B-4A2DBF2D5922}" dt="2019-10-07T08:57:27.929" v="820" actId="478"/>
          <ac:cxnSpMkLst>
            <pc:docMk/>
            <pc:sldMk cId="1911642758" sldId="265"/>
            <ac:cxnSpMk id="9" creationId="{50586D55-0602-4F08-B85B-CE921C407995}"/>
          </ac:cxnSpMkLst>
        </pc:cxnChg>
        <pc:cxnChg chg="add mod">
          <ac:chgData name="Paul Bloemers" userId="fe3832ff3b233e04" providerId="LiveId" clId="{598E6B06-0AE6-448D-B26B-4A2DBF2D5922}" dt="2019-10-08T07:47:59.375" v="3979" actId="164"/>
          <ac:cxnSpMkLst>
            <pc:docMk/>
            <pc:sldMk cId="1911642758" sldId="265"/>
            <ac:cxnSpMk id="27" creationId="{91A5DC79-7629-4F9D-BDE6-919088D049E2}"/>
          </ac:cxnSpMkLst>
        </pc:cxnChg>
        <pc:cxnChg chg="add mod">
          <ac:chgData name="Paul Bloemers" userId="fe3832ff3b233e04" providerId="LiveId" clId="{598E6B06-0AE6-448D-B26B-4A2DBF2D5922}" dt="2019-10-08T07:47:59.375" v="3979" actId="164"/>
          <ac:cxnSpMkLst>
            <pc:docMk/>
            <pc:sldMk cId="1911642758" sldId="265"/>
            <ac:cxnSpMk id="29" creationId="{3B8B1A1D-E360-4616-94F7-3FDE74EDE5E7}"/>
          </ac:cxnSpMkLst>
        </pc:cxnChg>
        <pc:cxnChg chg="add del mod">
          <ac:chgData name="Paul Bloemers" userId="fe3832ff3b233e04" providerId="LiveId" clId="{598E6B06-0AE6-448D-B26B-4A2DBF2D5922}" dt="2019-10-07T09:01:03.703" v="909" actId="478"/>
          <ac:cxnSpMkLst>
            <pc:docMk/>
            <pc:sldMk cId="1911642758" sldId="265"/>
            <ac:cxnSpMk id="33" creationId="{8CA2869C-663D-4F93-9699-BC14984ECFA6}"/>
          </ac:cxnSpMkLst>
        </pc:cxnChg>
        <pc:cxnChg chg="add mod">
          <ac:chgData name="Paul Bloemers" userId="fe3832ff3b233e04" providerId="LiveId" clId="{598E6B06-0AE6-448D-B26B-4A2DBF2D5922}" dt="2019-10-08T07:48:46.294" v="3992" actId="164"/>
          <ac:cxnSpMkLst>
            <pc:docMk/>
            <pc:sldMk cId="1911642758" sldId="265"/>
            <ac:cxnSpMk id="35" creationId="{E67DE962-3E42-4C71-AE0B-8B35E5C10567}"/>
          </ac:cxnSpMkLst>
        </pc:cxnChg>
        <pc:cxnChg chg="add mod">
          <ac:chgData name="Paul Bloemers" userId="fe3832ff3b233e04" providerId="LiveId" clId="{598E6B06-0AE6-448D-B26B-4A2DBF2D5922}" dt="2019-10-08T07:48:46.294" v="3992" actId="164"/>
          <ac:cxnSpMkLst>
            <pc:docMk/>
            <pc:sldMk cId="1911642758" sldId="265"/>
            <ac:cxnSpMk id="37" creationId="{623D6911-E7D6-4923-9235-DAD8B4E2E6E5}"/>
          </ac:cxnSpMkLst>
        </pc:cxnChg>
      </pc:sldChg>
      <pc:sldChg chg="addSp delSp modSp add ord modAnim">
        <pc:chgData name="Paul Bloemers" userId="fe3832ff3b233e04" providerId="LiveId" clId="{598E6B06-0AE6-448D-B26B-4A2DBF2D5922}" dt="2019-10-08T07:58:21.531" v="4143"/>
        <pc:sldMkLst>
          <pc:docMk/>
          <pc:sldMk cId="3279457463" sldId="266"/>
        </pc:sldMkLst>
        <pc:spChg chg="mod">
          <ac:chgData name="Paul Bloemers" userId="fe3832ff3b233e04" providerId="LiveId" clId="{598E6B06-0AE6-448D-B26B-4A2DBF2D5922}" dt="2019-10-07T09:04:22.182" v="975" actId="20577"/>
          <ac:spMkLst>
            <pc:docMk/>
            <pc:sldMk cId="3279457463" sldId="266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8T07:58:07.477" v="4142" actId="27636"/>
          <ac:spMkLst>
            <pc:docMk/>
            <pc:sldMk cId="3279457463" sldId="266"/>
            <ac:spMk id="4" creationId="{A24FDEFC-1B20-40E6-A38A-BB18445A594C}"/>
          </ac:spMkLst>
        </pc:spChg>
        <pc:spChg chg="add mod">
          <ac:chgData name="Paul Bloemers" userId="fe3832ff3b233e04" providerId="LiveId" clId="{598E6B06-0AE6-448D-B26B-4A2DBF2D5922}" dt="2019-10-07T09:05:13.061" v="977" actId="1076"/>
          <ac:spMkLst>
            <pc:docMk/>
            <pc:sldMk cId="3279457463" sldId="266"/>
            <ac:spMk id="20" creationId="{5C5A90A4-D9E1-40DC-88A6-533E30317A51}"/>
          </ac:spMkLst>
        </pc:spChg>
        <pc:spChg chg="add mod">
          <ac:chgData name="Paul Bloemers" userId="fe3832ff3b233e04" providerId="LiveId" clId="{598E6B06-0AE6-448D-B26B-4A2DBF2D5922}" dt="2019-10-07T09:05:53.458" v="983" actId="552"/>
          <ac:spMkLst>
            <pc:docMk/>
            <pc:sldMk cId="3279457463" sldId="266"/>
            <ac:spMk id="23" creationId="{84986A55-6138-4FA2-942A-5D72E3C4932D}"/>
          </ac:spMkLst>
        </pc:spChg>
        <pc:spChg chg="del">
          <ac:chgData name="Paul Bloemers" userId="fe3832ff3b233e04" providerId="LiveId" clId="{598E6B06-0AE6-448D-B26B-4A2DBF2D5922}" dt="2019-10-07T09:07:01.950" v="994" actId="478"/>
          <ac:spMkLst>
            <pc:docMk/>
            <pc:sldMk cId="3279457463" sldId="266"/>
            <ac:spMk id="25" creationId="{F64418CB-2E3F-4795-B4BB-9676FFDA6331}"/>
          </ac:spMkLst>
        </pc:spChg>
        <pc:spChg chg="add mod">
          <ac:chgData name="Paul Bloemers" userId="fe3832ff3b233e04" providerId="LiveId" clId="{598E6B06-0AE6-448D-B26B-4A2DBF2D5922}" dt="2019-10-07T09:05:53.458" v="983" actId="552"/>
          <ac:spMkLst>
            <pc:docMk/>
            <pc:sldMk cId="3279457463" sldId="266"/>
            <ac:spMk id="26" creationId="{6A091308-91D2-4E7A-A493-3E95201BEFC1}"/>
          </ac:spMkLst>
        </pc:spChg>
        <pc:spChg chg="add mod">
          <ac:chgData name="Paul Bloemers" userId="fe3832ff3b233e04" providerId="LiveId" clId="{598E6B06-0AE6-448D-B26B-4A2DBF2D5922}" dt="2019-10-07T09:06:55.829" v="993" actId="207"/>
          <ac:spMkLst>
            <pc:docMk/>
            <pc:sldMk cId="3279457463" sldId="266"/>
            <ac:spMk id="27" creationId="{0FCCF45D-3B6A-479A-9A03-4686ED34FA44}"/>
          </ac:spMkLst>
        </pc:spChg>
        <pc:spChg chg="del">
          <ac:chgData name="Paul Bloemers" userId="fe3832ff3b233e04" providerId="LiveId" clId="{598E6B06-0AE6-448D-B26B-4A2DBF2D5922}" dt="2019-10-07T09:07:03.607" v="995" actId="478"/>
          <ac:spMkLst>
            <pc:docMk/>
            <pc:sldMk cId="3279457463" sldId="266"/>
            <ac:spMk id="30" creationId="{FB7F787C-6585-49A0-8121-B1A399CCC4CA}"/>
          </ac:spMkLst>
        </pc:spChg>
        <pc:spChg chg="del">
          <ac:chgData name="Paul Bloemers" userId="fe3832ff3b233e04" providerId="LiveId" clId="{598E6B06-0AE6-448D-B26B-4A2DBF2D5922}" dt="2019-10-07T09:07:05.885" v="996" actId="478"/>
          <ac:spMkLst>
            <pc:docMk/>
            <pc:sldMk cId="3279457463" sldId="266"/>
            <ac:spMk id="31" creationId="{543229C9-01B5-4207-A06C-3B77D6803E3D}"/>
          </ac:spMkLst>
        </pc:spChg>
        <pc:cxnChg chg="add mod">
          <ac:chgData name="Paul Bloemers" userId="fe3832ff3b233e04" providerId="LiveId" clId="{598E6B06-0AE6-448D-B26B-4A2DBF2D5922}" dt="2019-10-07T09:05:20.597" v="978" actId="14100"/>
          <ac:cxnSpMkLst>
            <pc:docMk/>
            <pc:sldMk cId="3279457463" sldId="266"/>
            <ac:cxnSpMk id="21" creationId="{16E2A0B9-A22A-4BC4-B3DA-247530DA178E}"/>
          </ac:cxnSpMkLst>
        </pc:cxnChg>
        <pc:cxnChg chg="add mod">
          <ac:chgData name="Paul Bloemers" userId="fe3832ff3b233e04" providerId="LiveId" clId="{598E6B06-0AE6-448D-B26B-4A2DBF2D5922}" dt="2019-10-07T09:05:36.117" v="980" actId="14100"/>
          <ac:cxnSpMkLst>
            <pc:docMk/>
            <pc:sldMk cId="3279457463" sldId="266"/>
            <ac:cxnSpMk id="22" creationId="{E22F8C18-02CE-43BD-AB06-E497E720A9DB}"/>
          </ac:cxnSpMkLst>
        </pc:cxnChg>
        <pc:cxnChg chg="add mod">
          <ac:chgData name="Paul Bloemers" userId="fe3832ff3b233e04" providerId="LiveId" clId="{598E6B06-0AE6-448D-B26B-4A2DBF2D5922}" dt="2019-10-07T09:06:19.507" v="988" actId="692"/>
          <ac:cxnSpMkLst>
            <pc:docMk/>
            <pc:sldMk cId="3279457463" sldId="266"/>
            <ac:cxnSpMk id="24" creationId="{91C350AC-6D80-40B9-8F2D-1ECB522840C6}"/>
          </ac:cxnSpMkLst>
        </pc:cxnChg>
        <pc:cxnChg chg="add mod">
          <ac:chgData name="Paul Bloemers" userId="fe3832ff3b233e04" providerId="LiveId" clId="{598E6B06-0AE6-448D-B26B-4A2DBF2D5922}" dt="2019-10-08T07:56:01.615" v="4084" actId="1076"/>
          <ac:cxnSpMkLst>
            <pc:docMk/>
            <pc:sldMk cId="3279457463" sldId="266"/>
            <ac:cxnSpMk id="28" creationId="{37909C21-21DF-4BB9-BE67-B815C30FCC39}"/>
          </ac:cxnSpMkLst>
        </pc:cxnChg>
        <pc:cxnChg chg="add mod">
          <ac:chgData name="Paul Bloemers" userId="fe3832ff3b233e04" providerId="LiveId" clId="{598E6B06-0AE6-448D-B26B-4A2DBF2D5922}" dt="2019-10-08T07:56:07.791" v="4085" actId="1076"/>
          <ac:cxnSpMkLst>
            <pc:docMk/>
            <pc:sldMk cId="3279457463" sldId="266"/>
            <ac:cxnSpMk id="32" creationId="{AF1F1096-C699-419D-8E97-38BBFD8E9AD0}"/>
          </ac:cxnSpMkLst>
        </pc:cxnChg>
      </pc:sldChg>
      <pc:sldChg chg="addSp modSp add modAnim">
        <pc:chgData name="Paul Bloemers" userId="fe3832ff3b233e04" providerId="LiveId" clId="{598E6B06-0AE6-448D-B26B-4A2DBF2D5922}" dt="2019-10-08T08:01:08.593" v="4193"/>
        <pc:sldMkLst>
          <pc:docMk/>
          <pc:sldMk cId="1060202443" sldId="267"/>
        </pc:sldMkLst>
        <pc:spChg chg="mod">
          <ac:chgData name="Paul Bloemers" userId="fe3832ff3b233e04" providerId="LiveId" clId="{598E6B06-0AE6-448D-B26B-4A2DBF2D5922}" dt="2019-10-07T09:15:18.204" v="1543" actId="20577"/>
          <ac:spMkLst>
            <pc:docMk/>
            <pc:sldMk cId="1060202443" sldId="267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7T10:23:39.896" v="1920" actId="108"/>
          <ac:spMkLst>
            <pc:docMk/>
            <pc:sldMk cId="1060202443" sldId="267"/>
            <ac:spMk id="4" creationId="{A24FDEFC-1B20-40E6-A38A-BB18445A594C}"/>
          </ac:spMkLst>
        </pc:spChg>
        <pc:spChg chg="add mod">
          <ac:chgData name="Paul Bloemers" userId="fe3832ff3b233e04" providerId="LiveId" clId="{598E6B06-0AE6-448D-B26B-4A2DBF2D5922}" dt="2019-10-07T10:17:04.736" v="1546" actId="1076"/>
          <ac:spMkLst>
            <pc:docMk/>
            <pc:sldMk cId="1060202443" sldId="267"/>
            <ac:spMk id="25" creationId="{89CB9EA3-6500-4723-852F-F47BA4E00DCC}"/>
          </ac:spMkLst>
        </pc:spChg>
        <pc:spChg chg="add mod">
          <ac:chgData name="Paul Bloemers" userId="fe3832ff3b233e04" providerId="LiveId" clId="{598E6B06-0AE6-448D-B26B-4A2DBF2D5922}" dt="2019-10-07T10:17:50.295" v="1555" actId="1076"/>
          <ac:spMkLst>
            <pc:docMk/>
            <pc:sldMk cId="1060202443" sldId="267"/>
            <ac:spMk id="31" creationId="{73AF754E-6A58-44C7-B95E-44EB6EC7A8B0}"/>
          </ac:spMkLst>
        </pc:spChg>
        <pc:spChg chg="add mod">
          <ac:chgData name="Paul Bloemers" userId="fe3832ff3b233e04" providerId="LiveId" clId="{598E6B06-0AE6-448D-B26B-4A2DBF2D5922}" dt="2019-10-07T10:18:22.088" v="1559" actId="1076"/>
          <ac:spMkLst>
            <pc:docMk/>
            <pc:sldMk cId="1060202443" sldId="267"/>
            <ac:spMk id="32" creationId="{98B34756-AFC5-4B09-B8C1-35C1D9802896}"/>
          </ac:spMkLst>
        </pc:spChg>
        <pc:spChg chg="add mod">
          <ac:chgData name="Paul Bloemers" userId="fe3832ff3b233e04" providerId="LiveId" clId="{598E6B06-0AE6-448D-B26B-4A2DBF2D5922}" dt="2019-10-07T10:17:18" v="1549" actId="1076"/>
          <ac:spMkLst>
            <pc:docMk/>
            <pc:sldMk cId="1060202443" sldId="267"/>
            <ac:spMk id="34" creationId="{D66988B3-B60F-4A3C-80CF-66703C3261D8}"/>
          </ac:spMkLst>
        </pc:spChg>
        <pc:cxnChg chg="add mod">
          <ac:chgData name="Paul Bloemers" userId="fe3832ff3b233e04" providerId="LiveId" clId="{598E6B06-0AE6-448D-B26B-4A2DBF2D5922}" dt="2019-10-07T10:17:46.664" v="1554" actId="14100"/>
          <ac:cxnSpMkLst>
            <pc:docMk/>
            <pc:sldMk cId="1060202443" sldId="267"/>
            <ac:cxnSpMk id="28" creationId="{C2179754-0CEC-4012-B76C-53CD224593A7}"/>
          </ac:cxnSpMkLst>
        </pc:cxnChg>
        <pc:cxnChg chg="add mod">
          <ac:chgData name="Paul Bloemers" userId="fe3832ff3b233e04" providerId="LiveId" clId="{598E6B06-0AE6-448D-B26B-4A2DBF2D5922}" dt="2019-10-07T10:18:12.224" v="1558" actId="14100"/>
          <ac:cxnSpMkLst>
            <pc:docMk/>
            <pc:sldMk cId="1060202443" sldId="267"/>
            <ac:cxnSpMk id="30" creationId="{B1E249FD-968D-4A6A-8B99-D133F541334C}"/>
          </ac:cxnSpMkLst>
        </pc:cxnChg>
        <pc:cxnChg chg="add mod">
          <ac:chgData name="Paul Bloemers" userId="fe3832ff3b233e04" providerId="LiveId" clId="{598E6B06-0AE6-448D-B26B-4A2DBF2D5922}" dt="2019-10-07T10:17:30.566" v="1550" actId="692"/>
          <ac:cxnSpMkLst>
            <pc:docMk/>
            <pc:sldMk cId="1060202443" sldId="267"/>
            <ac:cxnSpMk id="33" creationId="{DC4B39EF-1E6D-4DEF-BCAB-F8EA7BAF83C4}"/>
          </ac:cxnSpMkLst>
        </pc:cxnChg>
      </pc:sldChg>
      <pc:sldChg chg="addSp delSp modSp add modAnim">
        <pc:chgData name="Paul Bloemers" userId="fe3832ff3b233e04" providerId="LiveId" clId="{598E6B06-0AE6-448D-B26B-4A2DBF2D5922}" dt="2019-10-08T10:02:07.035" v="4388"/>
        <pc:sldMkLst>
          <pc:docMk/>
          <pc:sldMk cId="3491667514" sldId="268"/>
        </pc:sldMkLst>
        <pc:spChg chg="mod">
          <ac:chgData name="Paul Bloemers" userId="fe3832ff3b233e04" providerId="LiveId" clId="{598E6B06-0AE6-448D-B26B-4A2DBF2D5922}" dt="2019-10-07T10:51:20.160" v="2394" actId="1076"/>
          <ac:spMkLst>
            <pc:docMk/>
            <pc:sldMk cId="3491667514" sldId="268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10:28:20.860" v="1948" actId="478"/>
          <ac:spMkLst>
            <pc:docMk/>
            <pc:sldMk cId="3491667514" sldId="268"/>
            <ac:spMk id="4" creationId="{A24FDEFC-1B20-40E6-A38A-BB18445A594C}"/>
          </ac:spMkLst>
        </pc:spChg>
        <pc:spChg chg="add del mod">
          <ac:chgData name="Paul Bloemers" userId="fe3832ff3b233e04" providerId="LiveId" clId="{598E6B06-0AE6-448D-B26B-4A2DBF2D5922}" dt="2019-10-07T10:28:22.759" v="1949" actId="478"/>
          <ac:spMkLst>
            <pc:docMk/>
            <pc:sldMk cId="3491667514" sldId="268"/>
            <ac:spMk id="11" creationId="{BA23F6AC-9DFD-4F39-B958-A9FEB7291AA5}"/>
          </ac:spMkLst>
        </pc:spChg>
        <pc:spChg chg="add mod ord">
          <ac:chgData name="Paul Bloemers" userId="fe3832ff3b233e04" providerId="LiveId" clId="{598E6B06-0AE6-448D-B26B-4A2DBF2D5922}" dt="2019-10-07T11:03:34.942" v="2643" actId="167"/>
          <ac:spMkLst>
            <pc:docMk/>
            <pc:sldMk cId="3491667514" sldId="268"/>
            <ac:spMk id="12" creationId="{9166847D-BA56-40FD-A523-1785505E2CB9}"/>
          </ac:spMkLst>
        </pc:spChg>
        <pc:spChg chg="mod">
          <ac:chgData name="Paul Bloemers" userId="fe3832ff3b233e04" providerId="LiveId" clId="{598E6B06-0AE6-448D-B26B-4A2DBF2D5922}" dt="2019-10-08T09:40:02.197" v="4306" actId="1035"/>
          <ac:spMkLst>
            <pc:docMk/>
            <pc:sldMk cId="3491667514" sldId="268"/>
            <ac:spMk id="19" creationId="{58DEC7AD-59BA-4F89-986F-0CB0FCEF66B5}"/>
          </ac:spMkLst>
        </pc:spChg>
        <pc:spChg chg="add mod">
          <ac:chgData name="Paul Bloemers" userId="fe3832ff3b233e04" providerId="LiveId" clId="{598E6B06-0AE6-448D-B26B-4A2DBF2D5922}" dt="2019-10-07T10:45:20.052" v="2248" actId="1036"/>
          <ac:spMkLst>
            <pc:docMk/>
            <pc:sldMk cId="3491667514" sldId="268"/>
            <ac:spMk id="35" creationId="{9FE1491D-825F-4670-B3BF-8312D05552A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38" creationId="{41D6A9BF-176C-4C08-9797-AD04E35528EC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1" creationId="{6DF872F5-62CF-43B9-88CC-6594387CF652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44" creationId="{8D98E64D-F65C-4DDA-972D-991776F913A1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5" creationId="{4F35AE29-ABF4-4E06-9118-96A4290352BF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6" creationId="{FDD0E9CE-58EF-4538-9A96-4B5FD09A28D3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7" creationId="{6E48B48C-8795-474B-A539-89582C40E093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8" creationId="{907ED2ED-7E90-4056-993E-DF948CF2FFF4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49" creationId="{DB02CEFC-E0B7-4D05-A303-BE147FDCBBFE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0" creationId="{82779000-692C-4ED2-A32E-3EF735E7D53C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51" creationId="{D7D71804-098B-4185-9CE7-A808CE4729B1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2" creationId="{1BCFB03F-3E77-4C71-A86D-B08115B9D98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53" creationId="{8C45BF71-1446-4953-949A-00DDA6C00F6F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54" creationId="{3A631DE5-DABC-4D14-B565-124A354674A3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5" creationId="{0F7EAA82-9175-404B-8C05-9704CAB8C4B8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6" creationId="{D3E1F15D-3BE6-41D4-BF2A-3711440D3CB0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7" creationId="{EABCA01C-78C4-4149-8733-5A6D64F5257D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58" creationId="{BEF9387A-C07C-42E2-BECB-30D357F8D519}"/>
          </ac:spMkLst>
        </pc:spChg>
        <pc:spChg chg="add mod">
          <ac:chgData name="Paul Bloemers" userId="fe3832ff3b233e04" providerId="LiveId" clId="{598E6B06-0AE6-448D-B26B-4A2DBF2D5922}" dt="2019-10-07T11:04:46.682" v="2674" actId="553"/>
          <ac:spMkLst>
            <pc:docMk/>
            <pc:sldMk cId="3491667514" sldId="268"/>
            <ac:spMk id="59" creationId="{2697A289-57D2-4196-92DE-93AD77512018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0" creationId="{1E953F23-E6D6-4843-BD99-50C7510F5B22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1" creationId="{01DA57A5-FB9D-4AC6-A0EB-846A18563E46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2" creationId="{025F7387-FF97-4208-8EEB-11433B534806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3" creationId="{061C0C6E-CAC0-4AE8-8821-A11CBB45B80D}"/>
          </ac:spMkLst>
        </pc:spChg>
        <pc:spChg chg="add mod">
          <ac:chgData name="Paul Bloemers" userId="fe3832ff3b233e04" providerId="LiveId" clId="{598E6B06-0AE6-448D-B26B-4A2DBF2D5922}" dt="2019-10-07T10:58:46.845" v="2575" actId="20577"/>
          <ac:spMkLst>
            <pc:docMk/>
            <pc:sldMk cId="3491667514" sldId="268"/>
            <ac:spMk id="64" creationId="{3C1C929D-969D-4282-902C-2D6B42102692}"/>
          </ac:spMkLst>
        </pc:spChg>
        <pc:spChg chg="add mod">
          <ac:chgData name="Paul Bloemers" userId="fe3832ff3b233e04" providerId="LiveId" clId="{598E6B06-0AE6-448D-B26B-4A2DBF2D5922}" dt="2019-10-07T11:06:20.995" v="2690" actId="555"/>
          <ac:spMkLst>
            <pc:docMk/>
            <pc:sldMk cId="3491667514" sldId="268"/>
            <ac:spMk id="65" creationId="{D28378B8-8035-49E2-A75F-93CB7AFDDC89}"/>
          </ac:spMkLst>
        </pc:spChg>
        <pc:spChg chg="add mod">
          <ac:chgData name="Paul Bloemers" userId="fe3832ff3b233e04" providerId="LiveId" clId="{598E6B06-0AE6-448D-B26B-4A2DBF2D5922}" dt="2019-10-07T10:57:34.525" v="2521" actId="1035"/>
          <ac:spMkLst>
            <pc:docMk/>
            <pc:sldMk cId="3491667514" sldId="268"/>
            <ac:spMk id="66" creationId="{46D85845-9D8D-40CF-A254-4E5D44BDA879}"/>
          </ac:spMkLst>
        </pc:spChg>
        <pc:spChg chg="add mod">
          <ac:chgData name="Paul Bloemers" userId="fe3832ff3b233e04" providerId="LiveId" clId="{598E6B06-0AE6-448D-B26B-4A2DBF2D5922}" dt="2019-10-07T11:04:23.850" v="2668" actId="553"/>
          <ac:spMkLst>
            <pc:docMk/>
            <pc:sldMk cId="3491667514" sldId="268"/>
            <ac:spMk id="67" creationId="{04B36142-4257-410D-81C3-0C0B54CF97E9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8" creationId="{762AEFFC-0DF0-4BF5-8C65-B96FA1AC928F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69" creationId="{6DFAD549-DFB2-4930-AD7F-0C3445B4DBBE}"/>
          </ac:spMkLst>
        </pc:spChg>
        <pc:spChg chg="add mod">
          <ac:chgData name="Paul Bloemers" userId="fe3832ff3b233e04" providerId="LiveId" clId="{598E6B06-0AE6-448D-B26B-4A2DBF2D5922}" dt="2019-10-07T10:58:40.085" v="2571" actId="20577"/>
          <ac:spMkLst>
            <pc:docMk/>
            <pc:sldMk cId="3491667514" sldId="268"/>
            <ac:spMk id="70" creationId="{347426C8-8423-464D-A575-5D4F242EAF62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7" creationId="{48F584A9-B8CB-42D4-93F5-DC7C5A6B136D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8" creationId="{D617A0F8-69BC-4594-8638-E86AD30D57C9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79" creationId="{075C810C-82E2-4A34-82A9-14AB851D586C}"/>
          </ac:spMkLst>
        </pc:spChg>
        <pc:spChg chg="add mod">
          <ac:chgData name="Paul Bloemers" userId="fe3832ff3b233e04" providerId="LiveId" clId="{598E6B06-0AE6-448D-B26B-4A2DBF2D5922}" dt="2019-10-08T09:49:19.376" v="4360" actId="20577"/>
          <ac:spMkLst>
            <pc:docMk/>
            <pc:sldMk cId="3491667514" sldId="268"/>
            <ac:spMk id="80" creationId="{010E1397-EEA7-400B-AE32-8E01BDCD1121}"/>
          </ac:spMkLst>
        </pc:spChg>
        <pc:spChg chg="add mod">
          <ac:chgData name="Paul Bloemers" userId="fe3832ff3b233e04" providerId="LiveId" clId="{598E6B06-0AE6-448D-B26B-4A2DBF2D5922}" dt="2019-10-07T10:58:55.014" v="2578" actId="20577"/>
          <ac:spMkLst>
            <pc:docMk/>
            <pc:sldMk cId="3491667514" sldId="268"/>
            <ac:spMk id="81" creationId="{B98AF3D8-85A6-463E-B434-8E67BCF9BDD7}"/>
          </ac:spMkLst>
        </pc:spChg>
        <pc:spChg chg="add mod">
          <ac:chgData name="Paul Bloemers" userId="fe3832ff3b233e04" providerId="LiveId" clId="{598E6B06-0AE6-448D-B26B-4A2DBF2D5922}" dt="2019-10-07T10:58:58.357" v="2581" actId="20577"/>
          <ac:spMkLst>
            <pc:docMk/>
            <pc:sldMk cId="3491667514" sldId="268"/>
            <ac:spMk id="82" creationId="{6585EBA9-A2B6-4D8F-9D39-AC7198321988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5" creationId="{7496F8E1-743C-4572-A963-330BEBAE26A6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6" creationId="{6519F2B0-8C5A-435A-B487-08D941DDFE5B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7" creationId="{44D66400-079C-40A6-BC5A-4CBCE9CBFB82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8" creationId="{AFD99B24-8D52-4BE5-8C4A-B55414C91553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89" creationId="{974D4847-4DD1-44D3-8A5C-9A133617E1E7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0" creationId="{FE698767-F6DF-4AEE-A049-AE42DAA230D9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1" creationId="{8DCBB537-2D07-4A9F-90A7-B5A5BC232EE9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2" creationId="{8CBA127B-6D2F-46B5-9B2D-BCBEE76EB988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3" creationId="{F759A671-48A5-4CC2-B30F-2A9A416072F2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4" creationId="{862E170E-94B8-4CFA-9384-48A34AEBB464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7" creationId="{86CC06D0-408A-4261-96C9-866F534877F0}"/>
          </ac:spMkLst>
        </pc:spChg>
        <pc:spChg chg="add del mod">
          <ac:chgData name="Paul Bloemers" userId="fe3832ff3b233e04" providerId="LiveId" clId="{598E6B06-0AE6-448D-B26B-4A2DBF2D5922}" dt="2019-10-07T10:29:00.494" v="1987"/>
          <ac:spMkLst>
            <pc:docMk/>
            <pc:sldMk cId="3491667514" sldId="268"/>
            <ac:spMk id="98" creationId="{F2CC574B-0CD5-4AEE-AE3B-79B832AD9AE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1" creationId="{0469B26E-D44D-47B2-8CC7-4BACA3842DD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2" creationId="{588FC218-5133-4819-94D7-19149C193756}"/>
          </ac:spMkLst>
        </pc:spChg>
        <pc:spChg chg="add del mod">
          <ac:chgData name="Paul Bloemers" userId="fe3832ff3b233e04" providerId="LiveId" clId="{598E6B06-0AE6-448D-B26B-4A2DBF2D5922}" dt="2019-10-07T10:42:45.224" v="2213" actId="478"/>
          <ac:spMkLst>
            <pc:docMk/>
            <pc:sldMk cId="3491667514" sldId="268"/>
            <ac:spMk id="103" creationId="{D8169129-F516-4283-B0C0-40BA0B979201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4" creationId="{EFBD07EC-7005-4CCB-8AF8-8AA2002CE8F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5" creationId="{CC104F62-6A20-451C-99AB-C0EE1BEDCFC7}"/>
          </ac:spMkLst>
        </pc:spChg>
        <pc:spChg chg="add del mod">
          <ac:chgData name="Paul Bloemers" userId="fe3832ff3b233e04" providerId="LiveId" clId="{598E6B06-0AE6-448D-B26B-4A2DBF2D5922}" dt="2019-10-07T10:29:47.033" v="2000" actId="478"/>
          <ac:spMkLst>
            <pc:docMk/>
            <pc:sldMk cId="3491667514" sldId="268"/>
            <ac:spMk id="106" creationId="{34D9EA82-494E-4F8F-828E-55C01D399955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7" creationId="{D6FFC26C-BDBD-45BC-92F6-923561E7EBA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08" creationId="{F0793A27-353C-4586-9F6F-CCDA2FF902EB}"/>
          </ac:spMkLst>
        </pc:spChg>
        <pc:spChg chg="add del mod">
          <ac:chgData name="Paul Bloemers" userId="fe3832ff3b233e04" providerId="LiveId" clId="{598E6B06-0AE6-448D-B26B-4A2DBF2D5922}" dt="2019-10-07T10:42:45.224" v="2213" actId="478"/>
          <ac:spMkLst>
            <pc:docMk/>
            <pc:sldMk cId="3491667514" sldId="268"/>
            <ac:spMk id="109" creationId="{FEC9B39C-B02B-454C-AF9B-43E9CFF1C10A}"/>
          </ac:spMkLst>
        </pc:spChg>
        <pc:spChg chg="add del mod">
          <ac:chgData name="Paul Bloemers" userId="fe3832ff3b233e04" providerId="LiveId" clId="{598E6B06-0AE6-448D-B26B-4A2DBF2D5922}" dt="2019-10-07T10:29:49.431" v="2001" actId="478"/>
          <ac:spMkLst>
            <pc:docMk/>
            <pc:sldMk cId="3491667514" sldId="268"/>
            <ac:spMk id="110" creationId="{5267AF62-B1A2-4BA6-A294-5BAF93CD232E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1" creationId="{AA3B50C8-B380-44AE-9AA0-961CEC674520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4" creationId="{84C7A6FC-2852-4704-8789-BC340AF965CF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15" creationId="{0A2C986E-67FB-4D94-B254-016D46D01120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18" creationId="{4F5C5E39-1F93-4F3B-80DD-1BA42CBF1F98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19" creationId="{5D9425DD-8766-4732-9FAB-7011B4EE5E81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0" creationId="{8C81AFF0-6B9A-47E8-9E41-9CAF2365123F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1" creationId="{C4BD28F9-FFEB-4F09-812C-ADBF2817999E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2" creationId="{3DC583D6-81F1-4C8B-AD4D-05FF4BAA6201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3" creationId="{80A65848-CA2C-4697-989C-4ED66F21B549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4" creationId="{D9E44324-95E1-46CE-A928-550B8394F0C8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5" creationId="{6EB8A37D-A8FE-4796-BCFD-D6F2EC7A5CBD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8" creationId="{A609AA0E-8F31-4801-A5C5-7AD2BA891CC0}"/>
          </ac:spMkLst>
        </pc:spChg>
        <pc:spChg chg="add del mod">
          <ac:chgData name="Paul Bloemers" userId="fe3832ff3b233e04" providerId="LiveId" clId="{598E6B06-0AE6-448D-B26B-4A2DBF2D5922}" dt="2019-10-07T10:32:08.905" v="2060"/>
          <ac:spMkLst>
            <pc:docMk/>
            <pc:sldMk cId="3491667514" sldId="268"/>
            <ac:spMk id="129" creationId="{2A994BF1-90EC-4EC1-95E5-2146CC9E239C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2" creationId="{B3756BE0-6192-4D19-8776-7FDDD0F71D5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3" creationId="{389B519B-2902-49EA-A7BA-321BB02B0A25}"/>
          </ac:spMkLst>
        </pc:spChg>
        <pc:spChg chg="add del mod">
          <ac:chgData name="Paul Bloemers" userId="fe3832ff3b233e04" providerId="LiveId" clId="{598E6B06-0AE6-448D-B26B-4A2DBF2D5922}" dt="2019-10-07T10:54:30.295" v="2449" actId="478"/>
          <ac:spMkLst>
            <pc:docMk/>
            <pc:sldMk cId="3491667514" sldId="268"/>
            <ac:spMk id="134" creationId="{792D1742-E3B1-48AC-B139-CD68F58ACBCD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5" creationId="{C1C5DE5A-4E1F-4AB7-8FC5-44B56B0FAFD9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6" creationId="{DFF306DF-9BEB-43CF-87C2-10E9F07C8907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7" creationId="{DCDAB93C-B622-4046-91E6-7B0B57AB656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38" creationId="{BEB1C807-9C35-46AC-906B-0A423D1D0B20}"/>
          </ac:spMkLst>
        </pc:spChg>
        <pc:spChg chg="add del mod">
          <ac:chgData name="Paul Bloemers" userId="fe3832ff3b233e04" providerId="LiveId" clId="{598E6B06-0AE6-448D-B26B-4A2DBF2D5922}" dt="2019-10-07T10:54:30.295" v="2449" actId="478"/>
          <ac:spMkLst>
            <pc:docMk/>
            <pc:sldMk cId="3491667514" sldId="268"/>
            <ac:spMk id="139" creationId="{164AC0EF-17D7-44E9-B76F-E0FCC15C6EEC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0" creationId="{9D38A578-EB1A-4897-86BA-55173FAC3DEB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3" creationId="{06BAF4AD-07F7-47F8-9ACF-E31E6E0A80D3}"/>
          </ac:spMkLst>
        </pc:spChg>
        <pc:spChg chg="add mo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44" creationId="{06393713-D731-41D9-B036-E1C9F9292514}"/>
          </ac:spMkLst>
        </pc:spChg>
        <pc:spChg chg="add mod">
          <ac:chgData name="Paul Bloemers" userId="fe3832ff3b233e04" providerId="LiveId" clId="{598E6B06-0AE6-448D-B26B-4A2DBF2D5922}" dt="2019-10-08T09:39:19.114" v="4299" actId="1038"/>
          <ac:spMkLst>
            <pc:docMk/>
            <pc:sldMk cId="3491667514" sldId="268"/>
            <ac:spMk id="145" creationId="{154216E5-DAEF-4D7C-82AF-AFA108A00332}"/>
          </ac:spMkLst>
        </pc:spChg>
        <pc:spChg chg="add mod">
          <ac:chgData name="Paul Bloemers" userId="fe3832ff3b233e04" providerId="LiveId" clId="{598E6B06-0AE6-448D-B26B-4A2DBF2D5922}" dt="2019-10-08T09:39:19.114" v="4299" actId="1038"/>
          <ac:spMkLst>
            <pc:docMk/>
            <pc:sldMk cId="3491667514" sldId="268"/>
            <ac:spMk id="146" creationId="{09A9F717-25CD-4C3C-B21A-B2A6CE1D8D5F}"/>
          </ac:spMkLst>
        </pc:spChg>
        <pc:spChg chg="add">
          <ac:chgData name="Paul Bloemers" userId="fe3832ff3b233e04" providerId="LiveId" clId="{598E6B06-0AE6-448D-B26B-4A2DBF2D5922}" dt="2019-10-07T10:33:26.755" v="2078"/>
          <ac:spMkLst>
            <pc:docMk/>
            <pc:sldMk cId="3491667514" sldId="268"/>
            <ac:spMk id="147" creationId="{4222FF55-0FB0-4C95-A995-C1E80E0FEB65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48" creationId="{1B34180D-CDA8-4DF7-836B-CBCE457B6486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49" creationId="{FDB77225-5DDF-4CF6-A5F3-26E8F6BB8AFA}"/>
          </ac:spMkLst>
        </pc:spChg>
        <pc:spChg chg="add mod">
          <ac:chgData name="Paul Bloemers" userId="fe3832ff3b233e04" providerId="LiveId" clId="{598E6B06-0AE6-448D-B26B-4A2DBF2D5922}" dt="2019-10-08T09:30:08.011" v="4224" actId="1038"/>
          <ac:spMkLst>
            <pc:docMk/>
            <pc:sldMk cId="3491667514" sldId="268"/>
            <ac:spMk id="150" creationId="{45833E75-E506-49B9-B9FB-7D011B448DA2}"/>
          </ac:spMkLst>
        </pc:spChg>
        <pc:spChg chg="add mod">
          <ac:chgData name="Paul Bloemers" userId="fe3832ff3b233e04" providerId="LiveId" clId="{598E6B06-0AE6-448D-B26B-4A2DBF2D5922}" dt="2019-10-08T09:39:43.609" v="4302" actId="555"/>
          <ac:spMkLst>
            <pc:docMk/>
            <pc:sldMk cId="3491667514" sldId="268"/>
            <ac:spMk id="151" creationId="{F2BDAB9C-0BCA-4AEB-9958-EEDD5A13B14D}"/>
          </ac:spMkLst>
        </pc:spChg>
        <pc:spChg chg="add mod">
          <ac:chgData name="Paul Bloemers" userId="fe3832ff3b233e04" providerId="LiveId" clId="{598E6B06-0AE6-448D-B26B-4A2DBF2D5922}" dt="2019-10-08T09:42:32.931" v="4312" actId="1038"/>
          <ac:spMkLst>
            <pc:docMk/>
            <pc:sldMk cId="3491667514" sldId="268"/>
            <ac:spMk id="152" creationId="{33480D0D-FFAC-4307-B70B-794A8478D0FE}"/>
          </ac:spMkLst>
        </pc:spChg>
        <pc:spChg chg="add mod">
          <ac:chgData name="Paul Bloemers" userId="fe3832ff3b233e04" providerId="LiveId" clId="{598E6B06-0AE6-448D-B26B-4A2DBF2D5922}" dt="2019-10-08T09:43:10.015" v="4317" actId="1037"/>
          <ac:spMkLst>
            <pc:docMk/>
            <pc:sldMk cId="3491667514" sldId="268"/>
            <ac:spMk id="153" creationId="{ADD7C95C-DA99-4EA6-A3EA-B812FDFE36F6}"/>
          </ac:spMkLst>
        </pc:spChg>
        <pc:spChg chg="add del mod">
          <ac:chgData name="Paul Bloemers" userId="fe3832ff3b233e04" providerId="LiveId" clId="{598E6B06-0AE6-448D-B26B-4A2DBF2D5922}" dt="2019-10-07T10:41:08.815" v="2147" actId="478"/>
          <ac:spMkLst>
            <pc:docMk/>
            <pc:sldMk cId="3491667514" sldId="268"/>
            <ac:spMk id="154" creationId="{D6203B30-9422-4A4C-BA97-DC3F321AFD81}"/>
          </ac:spMkLst>
        </pc:spChg>
        <pc:spChg chg="add del mod">
          <ac:chgData name="Paul Bloemers" userId="fe3832ff3b233e04" providerId="LiveId" clId="{598E6B06-0AE6-448D-B26B-4A2DBF2D5922}" dt="2019-10-07T10:41:10.992" v="2148" actId="478"/>
          <ac:spMkLst>
            <pc:docMk/>
            <pc:sldMk cId="3491667514" sldId="268"/>
            <ac:spMk id="155" creationId="{953909DE-7B01-4D2E-A617-CF89BA11553B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56" creationId="{10D9E86B-F16F-441E-BF5A-F197F0476BB9}"/>
          </ac:spMkLst>
        </pc:spChg>
        <pc:spChg chg="add mod">
          <ac:chgData name="Paul Bloemers" userId="fe3832ff3b233e04" providerId="LiveId" clId="{598E6B06-0AE6-448D-B26B-4A2DBF2D5922}" dt="2019-10-07T11:04:46.682" v="2674" actId="553"/>
          <ac:spMkLst>
            <pc:docMk/>
            <pc:sldMk cId="3491667514" sldId="268"/>
            <ac:spMk id="157" creationId="{3AE2EB14-379A-49A5-8583-36DCFEA82D4A}"/>
          </ac:spMkLst>
        </pc:spChg>
        <pc:spChg chg="add mod">
          <ac:chgData name="Paul Bloemers" userId="fe3832ff3b233e04" providerId="LiveId" clId="{598E6B06-0AE6-448D-B26B-4A2DBF2D5922}" dt="2019-10-08T09:33:12.559" v="4253" actId="1036"/>
          <ac:spMkLst>
            <pc:docMk/>
            <pc:sldMk cId="3491667514" sldId="268"/>
            <ac:spMk id="158" creationId="{BDA700E7-37D1-4C5B-AED1-EFFA26E69A5D}"/>
          </ac:spMkLst>
        </pc:spChg>
        <pc:spChg chg="add mod">
          <ac:chgData name="Paul Bloemers" userId="fe3832ff3b233e04" providerId="LiveId" clId="{598E6B06-0AE6-448D-B26B-4A2DBF2D5922}" dt="2019-10-08T09:34:50.805" v="4265" actId="1036"/>
          <ac:spMkLst>
            <pc:docMk/>
            <pc:sldMk cId="3491667514" sldId="268"/>
            <ac:spMk id="159" creationId="{11EC1C5B-BE97-458D-B48D-90E1185AD864}"/>
          </ac:spMkLst>
        </pc:spChg>
        <pc:spChg chg="add mod">
          <ac:chgData name="Paul Bloemers" userId="fe3832ff3b233e04" providerId="LiveId" clId="{598E6B06-0AE6-448D-B26B-4A2DBF2D5922}" dt="2019-10-08T09:37:16.136" v="4285" actId="1036"/>
          <ac:spMkLst>
            <pc:docMk/>
            <pc:sldMk cId="3491667514" sldId="268"/>
            <ac:spMk id="160" creationId="{7530D95C-539F-473D-ACF2-76491A1E51DB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1" creationId="{0DA0FD09-47C2-4897-92F8-110A8816B909}"/>
          </ac:spMkLst>
        </pc:spChg>
        <pc:spChg chg="add del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2" creationId="{5D4B7A15-1532-439B-818E-159F4F7AE33E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3" creationId="{C1A3C8F4-0129-46A4-A6B2-3E1F52E6DE1E}"/>
          </ac:spMkLst>
        </pc:spChg>
        <pc:spChg chg="add mod">
          <ac:chgData name="Paul Bloemers" userId="fe3832ff3b233e04" providerId="LiveId" clId="{598E6B06-0AE6-448D-B26B-4A2DBF2D5922}" dt="2019-10-07T11:06:07.986" v="2689" actId="554"/>
          <ac:spMkLst>
            <pc:docMk/>
            <pc:sldMk cId="3491667514" sldId="268"/>
            <ac:spMk id="164" creationId="{20B8D696-18A8-4FCC-A6C0-451CCEF535F0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5" creationId="{138F9F56-7F3E-45FD-8B5D-710CBF58775E}"/>
          </ac:spMkLst>
        </pc:spChg>
        <pc:spChg chg="add mod">
          <ac:chgData name="Paul Bloemers" userId="fe3832ff3b233e04" providerId="LiveId" clId="{598E6B06-0AE6-448D-B26B-4A2DBF2D5922}" dt="2019-10-07T10:55:32.371" v="2468" actId="1036"/>
          <ac:spMkLst>
            <pc:docMk/>
            <pc:sldMk cId="3491667514" sldId="268"/>
            <ac:spMk id="166" creationId="{2B50620D-6695-49F7-B11F-C18E88658115}"/>
          </ac:spMkLst>
        </pc:spChg>
        <pc:spChg chg="add mod">
          <ac:chgData name="Paul Bloemers" userId="fe3832ff3b233e04" providerId="LiveId" clId="{598E6B06-0AE6-448D-B26B-4A2DBF2D5922}" dt="2019-10-07T10:58:12.534" v="2550" actId="20577"/>
          <ac:spMkLst>
            <pc:docMk/>
            <pc:sldMk cId="3491667514" sldId="268"/>
            <ac:spMk id="167" creationId="{886C4393-90C9-4EB5-9ACC-C48B7E9F2D4D}"/>
          </ac:spMkLst>
        </pc:spChg>
        <pc:spChg chg="add mod">
          <ac:chgData name="Paul Bloemers" userId="fe3832ff3b233e04" providerId="LiveId" clId="{598E6B06-0AE6-448D-B26B-4A2DBF2D5922}" dt="2019-10-07T10:58:21.541" v="2566" actId="20577"/>
          <ac:spMkLst>
            <pc:docMk/>
            <pc:sldMk cId="3491667514" sldId="268"/>
            <ac:spMk id="168" creationId="{F8E536DB-7007-4AF3-A568-6A9E2A9091A1}"/>
          </ac:spMkLst>
        </pc:spChg>
        <pc:spChg chg="add mod">
          <ac:chgData name="Paul Bloemers" userId="fe3832ff3b233e04" providerId="LiveId" clId="{598E6B06-0AE6-448D-B26B-4A2DBF2D5922}" dt="2019-10-07T10:58:31.507" v="2569" actId="553"/>
          <ac:spMkLst>
            <pc:docMk/>
            <pc:sldMk cId="3491667514" sldId="268"/>
            <ac:spMk id="169" creationId="{547B47E6-DDD1-4554-8255-65B35CB1F77E}"/>
          </ac:spMkLst>
        </pc:spChg>
        <pc:spChg chg="add mod">
          <ac:chgData name="Paul Bloemers" userId="fe3832ff3b233e04" providerId="LiveId" clId="{598E6B06-0AE6-448D-B26B-4A2DBF2D5922}" dt="2019-10-07T11:04:23.850" v="2668" actId="553"/>
          <ac:spMkLst>
            <pc:docMk/>
            <pc:sldMk cId="3491667514" sldId="268"/>
            <ac:spMk id="170" creationId="{AEDA967C-A7B1-48B1-B41B-BE4BBEFC26CE}"/>
          </ac:spMkLst>
        </pc:spChg>
        <pc:spChg chg="add mod">
          <ac:chgData name="Paul Bloemers" userId="fe3832ff3b233e04" providerId="LiveId" clId="{598E6B06-0AE6-448D-B26B-4A2DBF2D5922}" dt="2019-10-08T09:44:04.248" v="4329" actId="1036"/>
          <ac:spMkLst>
            <pc:docMk/>
            <pc:sldMk cId="3491667514" sldId="268"/>
            <ac:spMk id="171" creationId="{D0BAEB87-8DD7-407E-808F-64AA85617089}"/>
          </ac:spMkLst>
        </pc:spChg>
        <pc:spChg chg="add mod">
          <ac:chgData name="Paul Bloemers" userId="fe3832ff3b233e04" providerId="LiveId" clId="{598E6B06-0AE6-448D-B26B-4A2DBF2D5922}" dt="2019-10-08T09:44:04.248" v="4329" actId="1036"/>
          <ac:spMkLst>
            <pc:docMk/>
            <pc:sldMk cId="3491667514" sldId="268"/>
            <ac:spMk id="172" creationId="{8C83E31A-A347-4154-9109-CD17DA3BC75C}"/>
          </ac:spMkLst>
        </pc:spChg>
        <pc:spChg chg="add mod">
          <ac:chgData name="Paul Bloemers" userId="fe3832ff3b233e04" providerId="LiveId" clId="{598E6B06-0AE6-448D-B26B-4A2DBF2D5922}" dt="2019-10-08T09:46:45.151" v="4351" actId="1038"/>
          <ac:spMkLst>
            <pc:docMk/>
            <pc:sldMk cId="3491667514" sldId="268"/>
            <ac:spMk id="173" creationId="{EACBBF02-1403-43FC-9C7D-CB5D240417CC}"/>
          </ac:spMkLst>
        </pc:spChg>
        <pc:spChg chg="add mod ord">
          <ac:chgData name="Paul Bloemers" userId="fe3832ff3b233e04" providerId="LiveId" clId="{598E6B06-0AE6-448D-B26B-4A2DBF2D5922}" dt="2019-10-07T11:04:56.852" v="2675" actId="207"/>
          <ac:spMkLst>
            <pc:docMk/>
            <pc:sldMk cId="3491667514" sldId="268"/>
            <ac:spMk id="174" creationId="{AE8EFE2C-F912-4B05-8AC6-3E14653F674F}"/>
          </ac:spMkLst>
        </pc:spChg>
        <pc:spChg chg="add mod ord">
          <ac:chgData name="Paul Bloemers" userId="fe3832ff3b233e04" providerId="LiveId" clId="{598E6B06-0AE6-448D-B26B-4A2DBF2D5922}" dt="2019-10-07T11:05:21.887" v="2681" actId="1035"/>
          <ac:spMkLst>
            <pc:docMk/>
            <pc:sldMk cId="3491667514" sldId="268"/>
            <ac:spMk id="175" creationId="{E3FB4F1D-58F4-4F66-9652-266B637681E5}"/>
          </ac:spMkLst>
        </pc:spChg>
        <pc:spChg chg="add mod ord">
          <ac:chgData name="Paul Bloemers" userId="fe3832ff3b233e04" providerId="LiveId" clId="{598E6B06-0AE6-448D-B26B-4A2DBF2D5922}" dt="2019-10-07T11:05:15.614" v="2677" actId="1036"/>
          <ac:spMkLst>
            <pc:docMk/>
            <pc:sldMk cId="3491667514" sldId="268"/>
            <ac:spMk id="176" creationId="{5C2E2964-DD56-4BDA-B2DA-A743E2AFC7E6}"/>
          </ac:spMkLst>
        </pc:spChg>
        <pc:spChg chg="add mod ord">
          <ac:chgData name="Paul Bloemers" userId="fe3832ff3b233e04" providerId="LiveId" clId="{598E6B06-0AE6-448D-B26B-4A2DBF2D5922}" dt="2019-10-07T11:03:34.942" v="2643" actId="167"/>
          <ac:spMkLst>
            <pc:docMk/>
            <pc:sldMk cId="3491667514" sldId="268"/>
            <ac:spMk id="177" creationId="{429E66D7-2D5E-4107-8FCD-BA2291A820F3}"/>
          </ac:spMkLst>
        </pc:spChg>
        <pc:cxnChg chg="mod">
          <ac:chgData name="Paul Bloemers" userId="fe3832ff3b233e04" providerId="LiveId" clId="{598E6B06-0AE6-448D-B26B-4A2DBF2D5922}" dt="2019-10-08T09:44:54.272" v="4334" actId="692"/>
          <ac:cxnSpMkLst>
            <pc:docMk/>
            <pc:sldMk cId="3491667514" sldId="268"/>
            <ac:cxnSpMk id="33" creationId="{DC4B39EF-1E6D-4DEF-BCAB-F8EA7BAF83C4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36" creationId="{2D2C1022-7E8E-4D7B-9863-7C2B382FAEFD}"/>
          </ac:cxnSpMkLst>
        </pc:cxnChg>
        <pc:cxnChg chg="add mod">
          <ac:chgData name="Paul Bloemers" userId="fe3832ff3b233e04" providerId="LiveId" clId="{598E6B06-0AE6-448D-B26B-4A2DBF2D5922}" dt="2019-10-07T11:04:37.943" v="2673" actId="14100"/>
          <ac:cxnSpMkLst>
            <pc:docMk/>
            <pc:sldMk cId="3491667514" sldId="268"/>
            <ac:cxnSpMk id="37" creationId="{CA5109D7-3845-41CD-8A9A-5782CC6FB815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39" creationId="{5F691BD1-32F0-4DC8-A1EE-4675611F2091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40" creationId="{73F5472B-2665-4D1B-BA8F-368E9FDFEADC}"/>
          </ac:cxnSpMkLst>
        </pc:cxnChg>
        <pc:cxnChg chg="add mod">
          <ac:chgData name="Paul Bloemers" userId="fe3832ff3b233e04" providerId="LiveId" clId="{598E6B06-0AE6-448D-B26B-4A2DBF2D5922}" dt="2019-10-07T10:57:34.525" v="2521" actId="1035"/>
          <ac:cxnSpMkLst>
            <pc:docMk/>
            <pc:sldMk cId="3491667514" sldId="268"/>
            <ac:cxnSpMk id="42" creationId="{AD4A21F3-4DBE-448C-B2C2-1A36A6BC9D9F}"/>
          </ac:cxnSpMkLst>
        </pc:cxnChg>
        <pc:cxnChg chg="add mod">
          <ac:chgData name="Paul Bloemers" userId="fe3832ff3b233e04" providerId="LiveId" clId="{598E6B06-0AE6-448D-B26B-4A2DBF2D5922}" dt="2019-10-07T11:04:17.748" v="2667" actId="14100"/>
          <ac:cxnSpMkLst>
            <pc:docMk/>
            <pc:sldMk cId="3491667514" sldId="268"/>
            <ac:cxnSpMk id="43" creationId="{626D345A-173D-4EDA-A94F-2999ACE7E06D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1" creationId="{4513CE5F-BC8C-4E8E-88D6-D82B8A3340FE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2" creationId="{027F253F-2ADD-460A-B3AC-6104AF634918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3" creationId="{B5BA479E-35E4-42D7-9276-FBF25C14042A}"/>
          </ac:cxnSpMkLst>
        </pc:cxnChg>
        <pc:cxnChg chg="add mod">
          <ac:chgData name="Paul Bloemers" userId="fe3832ff3b233e04" providerId="LiveId" clId="{598E6B06-0AE6-448D-B26B-4A2DBF2D5922}" dt="2019-10-07T10:55:32.371" v="2468" actId="1036"/>
          <ac:cxnSpMkLst>
            <pc:docMk/>
            <pc:sldMk cId="3491667514" sldId="268"/>
            <ac:cxnSpMk id="74" creationId="{8914705D-5506-4C88-B751-6E96456F33F2}"/>
          </ac:cxnSpMkLst>
        </pc:cxnChg>
        <pc:cxnChg chg="add mod">
          <ac:chgData name="Paul Bloemers" userId="fe3832ff3b233e04" providerId="LiveId" clId="{598E6B06-0AE6-448D-B26B-4A2DBF2D5922}" dt="2019-10-07T10:57:50.088" v="2532" actId="1035"/>
          <ac:cxnSpMkLst>
            <pc:docMk/>
            <pc:sldMk cId="3491667514" sldId="268"/>
            <ac:cxnSpMk id="75" creationId="{FF2BAB83-03F7-406E-A8FB-C2DA21B66B8F}"/>
          </ac:cxnSpMkLst>
        </pc:cxnChg>
        <pc:cxnChg chg="add mod">
          <ac:chgData name="Paul Bloemers" userId="fe3832ff3b233e04" providerId="LiveId" clId="{598E6B06-0AE6-448D-B26B-4A2DBF2D5922}" dt="2019-10-07T10:57:50.088" v="2532" actId="1035"/>
          <ac:cxnSpMkLst>
            <pc:docMk/>
            <pc:sldMk cId="3491667514" sldId="268"/>
            <ac:cxnSpMk id="76" creationId="{25008F33-AB6A-4546-B9EA-0C36D1E42B9D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83" creationId="{8D91CF43-D2DB-464A-97DC-54D0313C52CB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84" creationId="{88006ED6-CB7C-48F5-AACF-031AAD5B98CA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95" creationId="{A6F3596A-F6C6-4AB0-9887-02FBCC399451}"/>
          </ac:cxnSpMkLst>
        </pc:cxnChg>
        <pc:cxnChg chg="add del mod">
          <ac:chgData name="Paul Bloemers" userId="fe3832ff3b233e04" providerId="LiveId" clId="{598E6B06-0AE6-448D-B26B-4A2DBF2D5922}" dt="2019-10-07T10:29:00.494" v="1987"/>
          <ac:cxnSpMkLst>
            <pc:docMk/>
            <pc:sldMk cId="3491667514" sldId="268"/>
            <ac:cxnSpMk id="96" creationId="{5D6E1F2E-0B9E-4E2B-B3DC-CC6FD6B1B1C2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99" creationId="{604FE7D3-33B9-4274-B085-F284A4241A48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00" creationId="{D0F9803C-CFEF-43B7-8466-5295AD425351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12" creationId="{64EA1917-743B-4204-B5DB-EE4EA017E364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13" creationId="{EAE2377D-160D-44EE-B551-9E803FA22E37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16" creationId="{CD7EF617-F529-4EAC-9DDA-54DDE40FA621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17" creationId="{72613298-72F6-417D-94D5-20FE4D9A5ACB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26" creationId="{3001CAEC-B210-4906-AFCB-DA121EA7D996}"/>
          </ac:cxnSpMkLst>
        </pc:cxnChg>
        <pc:cxnChg chg="add del mod">
          <ac:chgData name="Paul Bloemers" userId="fe3832ff3b233e04" providerId="LiveId" clId="{598E6B06-0AE6-448D-B26B-4A2DBF2D5922}" dt="2019-10-07T10:32:08.905" v="2060"/>
          <ac:cxnSpMkLst>
            <pc:docMk/>
            <pc:sldMk cId="3491667514" sldId="268"/>
            <ac:cxnSpMk id="127" creationId="{5F7AA9EC-C12E-40A4-823B-005C2F5BFA37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30" creationId="{A7BF38B0-C6C1-4DB2-A319-C3FCE519059D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31" creationId="{955812C1-62E5-42FE-AB8B-4100D877E889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41" creationId="{4C688F0B-0EC0-4975-B6E2-409AE9E13172}"/>
          </ac:cxnSpMkLst>
        </pc:cxnChg>
        <pc:cxnChg chg="add mod">
          <ac:chgData name="Paul Bloemers" userId="fe3832ff3b233e04" providerId="LiveId" clId="{598E6B06-0AE6-448D-B26B-4A2DBF2D5922}" dt="2019-10-07T11:05:15.614" v="2677" actId="1036"/>
          <ac:cxnSpMkLst>
            <pc:docMk/>
            <pc:sldMk cId="3491667514" sldId="268"/>
            <ac:cxnSpMk id="142" creationId="{8EE6C685-B163-4860-9B39-7DCEF43DBEE9}"/>
          </ac:cxnSpMkLst>
        </pc:cxnChg>
        <pc:cxnChg chg="add mod">
          <ac:chgData name="Paul Bloemers" userId="fe3832ff3b233e04" providerId="LiveId" clId="{598E6B06-0AE6-448D-B26B-4A2DBF2D5922}" dt="2019-10-08T09:35:59.471" v="4275" actId="1076"/>
          <ac:cxnSpMkLst>
            <pc:docMk/>
            <pc:sldMk cId="3491667514" sldId="268"/>
            <ac:cxnSpMk id="178" creationId="{ED21F260-D31E-4D2F-BD22-C09944C52A00}"/>
          </ac:cxnSpMkLst>
        </pc:cxnChg>
        <pc:cxnChg chg="add mod">
          <ac:chgData name="Paul Bloemers" userId="fe3832ff3b233e04" providerId="LiveId" clId="{598E6B06-0AE6-448D-B26B-4A2DBF2D5922}" dt="2019-10-08T09:47:16.527" v="4355" actId="1076"/>
          <ac:cxnSpMkLst>
            <pc:docMk/>
            <pc:sldMk cId="3491667514" sldId="268"/>
            <ac:cxnSpMk id="179" creationId="{B3192F40-5A9D-443A-8DF4-FCFCF334692B}"/>
          </ac:cxnSpMkLst>
        </pc:cxnChg>
      </pc:sldChg>
      <pc:sldChg chg="addSp delSp modSp add modAnim">
        <pc:chgData name="Paul Bloemers" userId="fe3832ff3b233e04" providerId="LiveId" clId="{598E6B06-0AE6-448D-B26B-4A2DBF2D5922}" dt="2019-10-08T10:05:47.253" v="4419" actId="692"/>
        <pc:sldMkLst>
          <pc:docMk/>
          <pc:sldMk cId="3595194575" sldId="269"/>
        </pc:sldMkLst>
        <pc:spChg chg="mod">
          <ac:chgData name="Paul Bloemers" userId="fe3832ff3b233e04" providerId="LiveId" clId="{598E6B06-0AE6-448D-B26B-4A2DBF2D5922}" dt="2019-10-07T11:09:47.180" v="2720" actId="20577"/>
          <ac:spMkLst>
            <pc:docMk/>
            <pc:sldMk cId="3595194575" sldId="269"/>
            <ac:spMk id="2" creationId="{07BF9679-8042-4FB2-87BD-E4F0A0F07BC1}"/>
          </ac:spMkLst>
        </pc:spChg>
        <pc:spChg chg="add mod ord">
          <ac:chgData name="Paul Bloemers" userId="fe3832ff3b233e04" providerId="LiveId" clId="{598E6B06-0AE6-448D-B26B-4A2DBF2D5922}" dt="2019-10-07T11:14:23.136" v="2818" actId="1076"/>
          <ac:spMkLst>
            <pc:docMk/>
            <pc:sldMk cId="3595194575" sldId="269"/>
            <ac:spMk id="3" creationId="{86626978-BAC8-43C6-8D05-82CA48139477}"/>
          </ac:spMkLst>
        </pc:spChg>
        <pc:spChg chg="add del mod">
          <ac:chgData name="Paul Bloemers" userId="fe3832ff3b233e04" providerId="LiveId" clId="{598E6B06-0AE6-448D-B26B-4A2DBF2D5922}" dt="2019-10-07T11:11:35.662" v="2738" actId="478"/>
          <ac:spMkLst>
            <pc:docMk/>
            <pc:sldMk cId="3595194575" sldId="269"/>
            <ac:spMk id="11" creationId="{6FEFA068-6546-4984-8DF4-F1B2DA243A0D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2" creationId="{9166847D-BA56-40FD-A523-1785505E2CB9}"/>
          </ac:spMkLst>
        </pc:spChg>
        <pc:spChg chg="add mod">
          <ac:chgData name="Paul Bloemers" userId="fe3832ff3b233e04" providerId="LiveId" clId="{598E6B06-0AE6-448D-B26B-4A2DBF2D5922}" dt="2019-10-07T11:19:35.676" v="2969" actId="13926"/>
          <ac:spMkLst>
            <pc:docMk/>
            <pc:sldMk cId="3595194575" sldId="269"/>
            <ac:spMk id="13" creationId="{F6F2A3DE-46B7-440D-B176-BCEB5DF110DE}"/>
          </ac:spMkLst>
        </pc:spChg>
        <pc:spChg chg="del">
          <ac:chgData name="Paul Bloemers" userId="fe3832ff3b233e04" providerId="LiveId" clId="{598E6B06-0AE6-448D-B26B-4A2DBF2D5922}" dt="2019-10-07T11:10:02.669" v="2721" actId="478"/>
          <ac:spMkLst>
            <pc:docMk/>
            <pc:sldMk cId="3595194575" sldId="269"/>
            <ac:spMk id="35" creationId="{9FE1491D-825F-4670-B3BF-8312D05552A8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38" creationId="{41D6A9BF-176C-4C08-9797-AD04E35528E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41" creationId="{6DF872F5-62CF-43B9-88CC-6594387CF652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44" creationId="{8D98E64D-F65C-4DDA-972D-991776F913A1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5" creationId="{4F35AE29-ABF4-4E06-9118-96A4290352BF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6" creationId="{FDD0E9CE-58EF-4538-9A96-4B5FD09A28D3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7" creationId="{6E48B48C-8795-474B-A539-89582C40E093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8" creationId="{907ED2ED-7E90-4056-993E-DF948CF2FFF4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49" creationId="{DB02CEFC-E0B7-4D05-A303-BE147FDCBBF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0" creationId="{82779000-692C-4ED2-A32E-3EF735E7D53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1" creationId="{D7D71804-098B-4185-9CE7-A808CE4729B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2" creationId="{1BCFB03F-3E77-4C71-A86D-B08115B9D98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3" creationId="{8C45BF71-1446-4953-949A-00DDA6C00F6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4" creationId="{3A631DE5-DABC-4D14-B565-124A354674A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5" creationId="{0F7EAA82-9175-404B-8C05-9704CAB8C4B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6" creationId="{D3E1F15D-3BE6-41D4-BF2A-3711440D3CB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7" creationId="{EABCA01C-78C4-4149-8733-5A6D64F5257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58" creationId="{BEF9387A-C07C-42E2-BECB-30D357F8D519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59" creationId="{2697A289-57D2-4196-92DE-93AD77512018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60" creationId="{1E953F23-E6D6-4843-BD99-50C7510F5B22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61" creationId="{01DA57A5-FB9D-4AC6-A0EB-846A18563E4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2" creationId="{025F7387-FF97-4208-8EEB-11433B53480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3" creationId="{061C0C6E-CAC0-4AE8-8821-A11CBB45B80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4" creationId="{3C1C929D-969D-4282-902C-2D6B42102692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5" creationId="{D28378B8-8035-49E2-A75F-93CB7AFDDC8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6" creationId="{46D85845-9D8D-40CF-A254-4E5D44BDA87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7" creationId="{04B36142-4257-410D-81C3-0C0B54CF97E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8" creationId="{762AEFFC-0DF0-4BF5-8C65-B96FA1AC928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69" creationId="{6DFAD549-DFB2-4930-AD7F-0C3445B4DBB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70" creationId="{347426C8-8423-464D-A575-5D4F242EAF62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77" creationId="{48F584A9-B8CB-42D4-93F5-DC7C5A6B136D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78" creationId="{D617A0F8-69BC-4594-8638-E86AD30D57C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79" creationId="{075C810C-82E2-4A34-82A9-14AB851D586C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0" creationId="{010E1397-EEA7-400B-AE32-8E01BDCD112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1" creationId="{B98AF3D8-85A6-463E-B434-8E67BCF9BDD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82" creationId="{6585EBA9-A2B6-4D8F-9D39-AC7198321988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1" creationId="{0469B26E-D44D-47B2-8CC7-4BACA3842DD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2" creationId="{588FC218-5133-4819-94D7-19149C19375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4" creationId="{EFBD07EC-7005-4CCB-8AF8-8AA2002CE8F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5" creationId="{CC104F62-6A20-451C-99AB-C0EE1BEDCFC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7" creationId="{D6FFC26C-BDBD-45BC-92F6-923561E7EBA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08" creationId="{F0793A27-353C-4586-9F6F-CCDA2FF902E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1" creationId="{AA3B50C8-B380-44AE-9AA0-961CEC67452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4" creationId="{84C7A6FC-2852-4704-8789-BC340AF965C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15" creationId="{0A2C986E-67FB-4D94-B254-016D46D0112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2" creationId="{B3756BE0-6192-4D19-8776-7FDDD0F71D5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3" creationId="{389B519B-2902-49EA-A7BA-321BB02B0A2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5" creationId="{C1C5DE5A-4E1F-4AB7-8FC5-44B56B0FAFD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6" creationId="{DFF306DF-9BEB-43CF-87C2-10E9F07C8907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7" creationId="{DCDAB93C-B622-4046-91E6-7B0B57AB656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38" creationId="{BEB1C807-9C35-46AC-906B-0A423D1D0B20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39" creationId="{6B51652C-707D-422A-8D1C-54691D6F7B24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0" creationId="{9D38A578-EB1A-4897-86BA-55173FAC3DE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3" creationId="{06BAF4AD-07F7-47F8-9ACF-E31E6E0A80D3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44" creationId="{06393713-D731-41D9-B036-E1C9F9292514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5" creationId="{154216E5-DAEF-4D7C-82AF-AFA108A00332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6" creationId="{09A9F717-25CD-4C3C-B21A-B2A6CE1D8D5F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47" creationId="{4222FF55-0FB0-4C95-A995-C1E80E0FEB65}"/>
          </ac:spMkLst>
        </pc:spChg>
        <pc:spChg chg="mod">
          <ac:chgData name="Paul Bloemers" userId="fe3832ff3b233e04" providerId="LiveId" clId="{598E6B06-0AE6-448D-B26B-4A2DBF2D5922}" dt="2019-10-07T11:15:56.572" v="2869" actId="20577"/>
          <ac:spMkLst>
            <pc:docMk/>
            <pc:sldMk cId="3595194575" sldId="269"/>
            <ac:spMk id="151" creationId="{F2BDAB9C-0BCA-4AEB-9958-EEDD5A13B14D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52" creationId="{33480D0D-FFAC-4307-B70B-794A8478D0FE}"/>
          </ac:spMkLst>
        </pc:spChg>
        <pc:spChg chg="del">
          <ac:chgData name="Paul Bloemers" userId="fe3832ff3b233e04" providerId="LiveId" clId="{598E6B06-0AE6-448D-B26B-4A2DBF2D5922}" dt="2019-10-07T11:12:44.974" v="2793" actId="478"/>
          <ac:spMkLst>
            <pc:docMk/>
            <pc:sldMk cId="3595194575" sldId="269"/>
            <ac:spMk id="153" creationId="{ADD7C95C-DA99-4EA6-A3EA-B812FDFE36F6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56" creationId="{10D9E86B-F16F-441E-BF5A-F197F0476BB9}"/>
          </ac:spMkLst>
        </pc:spChg>
        <pc:spChg chg="add del mod">
          <ac:chgData name="Paul Bloemers" userId="fe3832ff3b233e04" providerId="LiveId" clId="{598E6B06-0AE6-448D-B26B-4A2DBF2D5922}" dt="2019-10-07T11:11:25.884" v="2736" actId="164"/>
          <ac:spMkLst>
            <pc:docMk/>
            <pc:sldMk cId="3595194575" sldId="269"/>
            <ac:spMk id="157" creationId="{3AE2EB14-379A-49A5-8583-36DCFEA82D4A}"/>
          </ac:spMkLst>
        </pc:spChg>
        <pc:spChg chg="mod">
          <ac:chgData name="Paul Bloemers" userId="fe3832ff3b233e04" providerId="LiveId" clId="{598E6B06-0AE6-448D-B26B-4A2DBF2D5922}" dt="2019-10-07T11:17:26.600" v="2930" actId="20577"/>
          <ac:spMkLst>
            <pc:docMk/>
            <pc:sldMk cId="3595194575" sldId="269"/>
            <ac:spMk id="160" creationId="{7530D95C-539F-473D-ACF2-76491A1E51DB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1" creationId="{0DA0FD09-47C2-4897-92F8-110A8816B909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2" creationId="{5D4B7A15-1532-439B-818E-159F4F7AE33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3" creationId="{C1A3C8F4-0129-46A4-A6B2-3E1F52E6DE1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4" creationId="{20B8D696-18A8-4FCC-A6C0-451CCEF535F0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5" creationId="{138F9F56-7F3E-45FD-8B5D-710CBF58775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6" creationId="{2B50620D-6695-49F7-B11F-C18E8865811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7" creationId="{886C4393-90C9-4EB5-9ACC-C48B7E9F2D4D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8" creationId="{F8E536DB-7007-4AF3-A568-6A9E2A9091A1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69" creationId="{547B47E6-DDD1-4554-8255-65B35CB1F77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0" creationId="{AEDA967C-A7B1-48B1-B41B-BE4BBEFC26CE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4" creationId="{AE8EFE2C-F912-4B05-8AC6-3E14653F674F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5" creationId="{E3FB4F1D-58F4-4F66-9652-266B637681E5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6" creationId="{5C2E2964-DD56-4BDA-B2DA-A743E2AFC7E6}"/>
          </ac:spMkLst>
        </pc:spChg>
        <pc:spChg chg="del">
          <ac:chgData name="Paul Bloemers" userId="fe3832ff3b233e04" providerId="LiveId" clId="{598E6B06-0AE6-448D-B26B-4A2DBF2D5922}" dt="2019-10-07T11:10:09.597" v="2722" actId="478"/>
          <ac:spMkLst>
            <pc:docMk/>
            <pc:sldMk cId="3595194575" sldId="269"/>
            <ac:spMk id="177" creationId="{429E66D7-2D5E-4107-8FCD-BA2291A820F3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78" creationId="{C9E64A5B-02C1-4276-A721-D1161831A24C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79" creationId="{E3274660-FD47-4EC3-87B1-D1E272B2AD36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0" creationId="{C862D873-1290-4282-99B4-2D60DD71A566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1" creationId="{3F3841E5-71E1-4E87-8E49-05BD4E7F8E4B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2" creationId="{A7B269AD-64A0-4C24-A654-72EC5C7B63A2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3" creationId="{A45FB4EA-DB75-4C97-B072-2FEC3B1193BB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4" creationId="{5D50C428-9D3C-4914-8E39-0EA3054543B4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5" creationId="{B6AF89E9-CE7A-4FCF-8D53-32018413B5AD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6" creationId="{D7771357-4860-4A15-A8CE-70D47C59EA06}"/>
          </ac:spMkLst>
        </pc:spChg>
        <pc:spChg chg="add del mod">
          <ac:chgData name="Paul Bloemers" userId="fe3832ff3b233e04" providerId="LiveId" clId="{598E6B06-0AE6-448D-B26B-4A2DBF2D5922}" dt="2019-10-07T11:13:26.742" v="2796" actId="478"/>
          <ac:spMkLst>
            <pc:docMk/>
            <pc:sldMk cId="3595194575" sldId="269"/>
            <ac:spMk id="187" creationId="{34C1FBE2-E851-4C69-B709-85B9F81C7359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88" creationId="{63007268-E7D5-4C01-B350-90FA6BD68970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1" creationId="{1B67BDC3-BA59-43F5-8111-9A9FBD154C41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2" creationId="{90DB5569-3CB7-4E0C-8698-E9C1EE0267FA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3" creationId="{6A821BD7-2E2D-4E6D-B8B3-B7E38D4E5A88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4" creationId="{6E8520EE-E1E1-4DCE-BC78-8151835EFE62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5" creationId="{A4AE2B66-DB51-491E-B0A6-DCD16F8F9158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6" creationId="{C88ED84B-B6C4-4C63-8E63-86691DBB4635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7" creationId="{EC6062C3-678D-44D1-9314-1AB9E87246C9}"/>
          </ac:spMkLst>
        </pc:spChg>
        <pc:spChg chg="add del mod">
          <ac:chgData name="Paul Bloemers" userId="fe3832ff3b233e04" providerId="LiveId" clId="{598E6B06-0AE6-448D-B26B-4A2DBF2D5922}" dt="2019-10-07T11:14:40.119" v="2821"/>
          <ac:spMkLst>
            <pc:docMk/>
            <pc:sldMk cId="3595194575" sldId="269"/>
            <ac:spMk id="198" creationId="{00681334-9D27-4266-A172-C357E2815599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199" creationId="{91E4CC44-F567-4F68-9E9E-064052DCE3A5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2" creationId="{5A9998E7-CB28-47D1-9AA4-FB249453FF46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3" creationId="{5FEAC68D-902D-4EC0-A7CC-BF24DE05AA44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4" creationId="{AF1A73D3-B733-4EB8-8B0F-C25BF51E4DB5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5" creationId="{59011406-E3F2-4AD5-8149-13A816E5C40B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6" creationId="{355953D1-29F5-4545-ADEB-197EA1C71424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07" creationId="{7735B8C9-E1D9-48AD-8C5F-1B82504BC115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8" creationId="{1338FBFF-5496-4638-9447-DAE4C36A7651}"/>
          </ac:spMkLst>
        </pc:spChg>
        <pc:spChg chg="add del mod">
          <ac:chgData name="Paul Bloemers" userId="fe3832ff3b233e04" providerId="LiveId" clId="{598E6B06-0AE6-448D-B26B-4A2DBF2D5922}" dt="2019-10-07T11:18:03.006" v="2933" actId="478"/>
          <ac:spMkLst>
            <pc:docMk/>
            <pc:sldMk cId="3595194575" sldId="269"/>
            <ac:spMk id="209" creationId="{E0D2670C-EEE5-482F-9E95-89CBCA3D669F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0" creationId="{815D56CD-1F11-420E-A13E-FC8BDF1D5976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3" creationId="{56B5719B-D47E-4B4E-9A17-DC86FA9B12CA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4" creationId="{C25425A0-EBAE-41AE-9FFF-445F989A4009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5" creationId="{346D99C6-211E-4A4B-831D-790CA5A41E6A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6" creationId="{A271DBE7-D433-4B98-9BA7-575F91B6C760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7" creationId="{11E5E3EE-CA22-440E-BA5E-700CEB326908}"/>
          </ac:spMkLst>
        </pc:spChg>
        <pc:spChg chg="add del mod">
          <ac:chgData name="Paul Bloemers" userId="fe3832ff3b233e04" providerId="LiveId" clId="{598E6B06-0AE6-448D-B26B-4A2DBF2D5922}" dt="2019-10-07T11:18:45.054" v="2965"/>
          <ac:spMkLst>
            <pc:docMk/>
            <pc:sldMk cId="3595194575" sldId="269"/>
            <ac:spMk id="218" creationId="{73E4C4BB-3B19-4F49-80A0-1731E030CA03}"/>
          </ac:spMkLst>
        </pc:spChg>
        <pc:grpChg chg="add mod">
          <ac:chgData name="Paul Bloemers" userId="fe3832ff3b233e04" providerId="LiveId" clId="{598E6B06-0AE6-448D-B26B-4A2DBF2D5922}" dt="2019-10-07T11:11:25.884" v="2736" actId="164"/>
          <ac:grpSpMkLst>
            <pc:docMk/>
            <pc:sldMk cId="3595194575" sldId="269"/>
            <ac:grpSpMk id="4" creationId="{BECE58A3-C152-43D6-9CF5-07C4D8B18E12}"/>
          </ac:grpSpMkLst>
        </pc:grpChg>
        <pc:picChg chg="add mod">
          <ac:chgData name="Paul Bloemers" userId="fe3832ff3b233e04" providerId="LiveId" clId="{598E6B06-0AE6-448D-B26B-4A2DBF2D5922}" dt="2019-10-08T10:05:06.829" v="4414" actId="1076"/>
          <ac:picMkLst>
            <pc:docMk/>
            <pc:sldMk cId="3595194575" sldId="269"/>
            <ac:picMk id="14" creationId="{57DFA2DB-2ED1-46CD-B864-6476985235A6}"/>
          </ac:picMkLst>
        </pc:picChg>
        <pc:picChg chg="add mod">
          <ac:chgData name="Paul Bloemers" userId="fe3832ff3b233e04" providerId="LiveId" clId="{598E6B06-0AE6-448D-B26B-4A2DBF2D5922}" dt="2019-10-08T10:05:13.070" v="4415" actId="1076"/>
          <ac:picMkLst>
            <pc:docMk/>
            <pc:sldMk cId="3595194575" sldId="269"/>
            <ac:picMk id="15" creationId="{C2138D9C-64A9-488C-9818-210AB6BA2D5B}"/>
          </ac:picMkLst>
        </pc:picChg>
        <pc:cxnChg chg="mod">
          <ac:chgData name="Paul Bloemers" userId="fe3832ff3b233e04" providerId="LiveId" clId="{598E6B06-0AE6-448D-B26B-4A2DBF2D5922}" dt="2019-10-08T10:05:47.253" v="4419" actId="692"/>
          <ac:cxnSpMkLst>
            <pc:docMk/>
            <pc:sldMk cId="3595194575" sldId="269"/>
            <ac:cxnSpMk id="24" creationId="{91C350AC-6D80-40B9-8F2D-1ECB522840C6}"/>
          </ac:cxnSpMkLst>
        </pc:cxnChg>
        <pc:cxnChg chg="mod">
          <ac:chgData name="Paul Bloemers" userId="fe3832ff3b233e04" providerId="LiveId" clId="{598E6B06-0AE6-448D-B26B-4A2DBF2D5922}" dt="2019-10-08T10:05:38.966" v="4416" actId="692"/>
          <ac:cxnSpMkLst>
            <pc:docMk/>
            <pc:sldMk cId="3595194575" sldId="269"/>
            <ac:cxnSpMk id="33" creationId="{DC4B39EF-1E6D-4DEF-BCAB-F8EA7BAF83C4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36" creationId="{2D2C1022-7E8E-4D7B-9863-7C2B382FAEFD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37" creationId="{CA5109D7-3845-41CD-8A9A-5782CC6FB815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39" creationId="{5F691BD1-32F0-4DC8-A1EE-4675611F2091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0" creationId="{73F5472B-2665-4D1B-BA8F-368E9FDFEADC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2" creationId="{AD4A21F3-4DBE-448C-B2C2-1A36A6BC9D9F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43" creationId="{626D345A-173D-4EDA-A94F-2999ACE7E06D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71" creationId="{4513CE5F-BC8C-4E8E-88D6-D82B8A3340FE}"/>
          </ac:cxnSpMkLst>
        </pc:cxnChg>
        <pc:cxnChg chg="add del mod">
          <ac:chgData name="Paul Bloemers" userId="fe3832ff3b233e04" providerId="LiveId" clId="{598E6B06-0AE6-448D-B26B-4A2DBF2D5922}" dt="2019-10-07T11:11:25.884" v="2736" actId="164"/>
          <ac:cxnSpMkLst>
            <pc:docMk/>
            <pc:sldMk cId="3595194575" sldId="269"/>
            <ac:cxnSpMk id="72" creationId="{027F253F-2ADD-460A-B3AC-6104AF634918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3" creationId="{B5BA479E-35E4-42D7-9276-FBF25C14042A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4" creationId="{8914705D-5506-4C88-B751-6E96456F33F2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5" creationId="{FF2BAB83-03F7-406E-A8FB-C2DA21B66B8F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76" creationId="{25008F33-AB6A-4546-B9EA-0C36D1E42B9D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99" creationId="{604FE7D3-33B9-4274-B085-F284A4241A48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00" creationId="{D0F9803C-CFEF-43B7-8466-5295AD425351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12" creationId="{64EA1917-743B-4204-B5DB-EE4EA017E364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13" creationId="{EAE2377D-160D-44EE-B551-9E803FA22E37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30" creationId="{A7BF38B0-C6C1-4DB2-A319-C3FCE519059D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31" creationId="{955812C1-62E5-42FE-AB8B-4100D877E889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41" creationId="{4C688F0B-0EC0-4975-B6E2-409AE9E13172}"/>
          </ac:cxnSpMkLst>
        </pc:cxnChg>
        <pc:cxnChg chg="del">
          <ac:chgData name="Paul Bloemers" userId="fe3832ff3b233e04" providerId="LiveId" clId="{598E6B06-0AE6-448D-B26B-4A2DBF2D5922}" dt="2019-10-07T11:10:09.597" v="2722" actId="478"/>
          <ac:cxnSpMkLst>
            <pc:docMk/>
            <pc:sldMk cId="3595194575" sldId="269"/>
            <ac:cxnSpMk id="142" creationId="{8EE6C685-B163-4860-9B39-7DCEF43DBEE9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54" creationId="{11BFA4EC-D296-4AB8-B344-01AB58C3DA9C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55" creationId="{7EA7EFA2-4E93-4BAB-8B42-AAF1266F89E7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89" creationId="{1F676368-03C5-4F4F-9E29-C191AF09F913}"/>
          </ac:cxnSpMkLst>
        </pc:cxnChg>
        <pc:cxnChg chg="add del mod">
          <ac:chgData name="Paul Bloemers" userId="fe3832ff3b233e04" providerId="LiveId" clId="{598E6B06-0AE6-448D-B26B-4A2DBF2D5922}" dt="2019-10-07T11:14:40.119" v="2821"/>
          <ac:cxnSpMkLst>
            <pc:docMk/>
            <pc:sldMk cId="3595194575" sldId="269"/>
            <ac:cxnSpMk id="190" creationId="{69BA7602-C826-463A-8516-A3C2DDC95339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00" creationId="{5857FF0F-945B-4E89-91DF-C79B7024AD66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01" creationId="{6FB5E581-B1BC-4403-A9BD-BAE9258F66F3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11" creationId="{9BC2D840-6678-4D1B-9D40-CF5BF3840199}"/>
          </ac:cxnSpMkLst>
        </pc:cxnChg>
        <pc:cxnChg chg="add del mod">
          <ac:chgData name="Paul Bloemers" userId="fe3832ff3b233e04" providerId="LiveId" clId="{598E6B06-0AE6-448D-B26B-4A2DBF2D5922}" dt="2019-10-07T11:18:45.054" v="2965"/>
          <ac:cxnSpMkLst>
            <pc:docMk/>
            <pc:sldMk cId="3595194575" sldId="269"/>
            <ac:cxnSpMk id="212" creationId="{95DF4421-196E-424D-8133-66D0D4513368}"/>
          </ac:cxnSpMkLst>
        </pc:cxnChg>
      </pc:sldChg>
      <pc:sldChg chg="delSp modSp add modAnim">
        <pc:chgData name="Paul Bloemers" userId="fe3832ff3b233e04" providerId="LiveId" clId="{598E6B06-0AE6-448D-B26B-4A2DBF2D5922}" dt="2019-10-08T11:57:37.567" v="4422"/>
        <pc:sldMkLst>
          <pc:docMk/>
          <pc:sldMk cId="2760586325" sldId="270"/>
        </pc:sldMkLst>
        <pc:spChg chg="mod">
          <ac:chgData name="Paul Bloemers" userId="fe3832ff3b233e04" providerId="LiveId" clId="{598E6B06-0AE6-448D-B26B-4A2DBF2D5922}" dt="2019-10-07T13:56:33.161" v="2980" actId="20577"/>
          <ac:spMkLst>
            <pc:docMk/>
            <pc:sldMk cId="2760586325" sldId="270"/>
            <ac:spMk id="2" creationId="{07BF9679-8042-4FB2-87BD-E4F0A0F07BC1}"/>
          </ac:spMkLst>
        </pc:spChg>
        <pc:spChg chg="del">
          <ac:chgData name="Paul Bloemers" userId="fe3832ff3b233e04" providerId="LiveId" clId="{598E6B06-0AE6-448D-B26B-4A2DBF2D5922}" dt="2019-10-07T13:56:41.468" v="2981" actId="478"/>
          <ac:spMkLst>
            <pc:docMk/>
            <pc:sldMk cId="2760586325" sldId="270"/>
            <ac:spMk id="3" creationId="{86626978-BAC8-43C6-8D05-82CA48139477}"/>
          </ac:spMkLst>
        </pc:spChg>
        <pc:spChg chg="mod">
          <ac:chgData name="Paul Bloemers" userId="fe3832ff3b233e04" providerId="LiveId" clId="{598E6B06-0AE6-448D-B26B-4A2DBF2D5922}" dt="2019-10-07T14:00:23.676" v="3230" actId="20577"/>
          <ac:spMkLst>
            <pc:docMk/>
            <pc:sldMk cId="2760586325" sldId="270"/>
            <ac:spMk id="13" creationId="{F6F2A3DE-46B7-440D-B176-BCEB5DF110DE}"/>
          </ac:spMkLst>
        </pc:spChg>
        <pc:spChg chg="mod">
          <ac:chgData name="Paul Bloemers" userId="fe3832ff3b233e04" providerId="LiveId" clId="{598E6B06-0AE6-448D-B26B-4A2DBF2D5922}" dt="2019-10-07T14:37:46.951" v="3233" actId="20577"/>
          <ac:spMkLst>
            <pc:docMk/>
            <pc:sldMk cId="2760586325" sldId="270"/>
            <ac:spMk id="148" creationId="{1B34180D-CDA8-4DF7-836B-CBCE457B6486}"/>
          </ac:spMkLst>
        </pc:spChg>
        <pc:spChg chg="mod">
          <ac:chgData name="Paul Bloemers" userId="fe3832ff3b233e04" providerId="LiveId" clId="{598E6B06-0AE6-448D-B26B-4A2DBF2D5922}" dt="2019-10-07T13:59:22.882" v="3165" actId="20577"/>
          <ac:spMkLst>
            <pc:docMk/>
            <pc:sldMk cId="2760586325" sldId="270"/>
            <ac:spMk id="149" creationId="{FDB77225-5DDF-4CF6-A5F3-26E8F6BB8AFA}"/>
          </ac:spMkLst>
        </pc:spChg>
        <pc:spChg chg="mod">
          <ac:chgData name="Paul Bloemers" userId="fe3832ff3b233e04" providerId="LiveId" clId="{598E6B06-0AE6-448D-B26B-4A2DBF2D5922}" dt="2019-10-07T14:38:13.790" v="3242" actId="20577"/>
          <ac:spMkLst>
            <pc:docMk/>
            <pc:sldMk cId="2760586325" sldId="270"/>
            <ac:spMk id="150" creationId="{45833E75-E506-49B9-B9FB-7D011B448DA2}"/>
          </ac:spMkLst>
        </pc:spChg>
        <pc:spChg chg="mod">
          <ac:chgData name="Paul Bloemers" userId="fe3832ff3b233e04" providerId="LiveId" clId="{598E6B06-0AE6-448D-B26B-4A2DBF2D5922}" dt="2019-10-07T14:38:51.233" v="3245" actId="20577"/>
          <ac:spMkLst>
            <pc:docMk/>
            <pc:sldMk cId="2760586325" sldId="270"/>
            <ac:spMk id="151" creationId="{F2BDAB9C-0BCA-4AEB-9958-EEDD5A13B14D}"/>
          </ac:spMkLst>
        </pc:spChg>
        <pc:spChg chg="mod">
          <ac:chgData name="Paul Bloemers" userId="fe3832ff3b233e04" providerId="LiveId" clId="{598E6B06-0AE6-448D-B26B-4A2DBF2D5922}" dt="2019-10-07T14:37:53.047" v="3236" actId="20577"/>
          <ac:spMkLst>
            <pc:docMk/>
            <pc:sldMk cId="2760586325" sldId="270"/>
            <ac:spMk id="159" creationId="{11EC1C5B-BE97-458D-B48D-90E1185AD864}"/>
          </ac:spMkLst>
        </pc:spChg>
        <pc:spChg chg="mod">
          <ac:chgData name="Paul Bloemers" userId="fe3832ff3b233e04" providerId="LiveId" clId="{598E6B06-0AE6-448D-B26B-4A2DBF2D5922}" dt="2019-10-07T13:59:43.505" v="3169" actId="20577"/>
          <ac:spMkLst>
            <pc:docMk/>
            <pc:sldMk cId="2760586325" sldId="270"/>
            <ac:spMk id="160" creationId="{7530D95C-539F-473D-ACF2-76491A1E51DB}"/>
          </ac:spMkLst>
        </pc:spChg>
        <pc:spChg chg="mod">
          <ac:chgData name="Paul Bloemers" userId="fe3832ff3b233e04" providerId="LiveId" clId="{598E6B06-0AE6-448D-B26B-4A2DBF2D5922}" dt="2019-10-07T14:38:03.464" v="3239" actId="20577"/>
          <ac:spMkLst>
            <pc:docMk/>
            <pc:sldMk cId="2760586325" sldId="270"/>
            <ac:spMk id="171" creationId="{D0BAEB87-8DD7-407E-808F-64AA85617089}"/>
          </ac:spMkLst>
        </pc:spChg>
        <pc:spChg chg="mod">
          <ac:chgData name="Paul Bloemers" userId="fe3832ff3b233e04" providerId="LiveId" clId="{598E6B06-0AE6-448D-B26B-4A2DBF2D5922}" dt="2019-10-07T13:59:36.873" v="3167" actId="20577"/>
          <ac:spMkLst>
            <pc:docMk/>
            <pc:sldMk cId="2760586325" sldId="270"/>
            <ac:spMk id="172" creationId="{8C83E31A-A347-4154-9109-CD17DA3BC75C}"/>
          </ac:spMkLst>
        </pc:spChg>
        <pc:spChg chg="mod">
          <ac:chgData name="Paul Bloemers" userId="fe3832ff3b233e04" providerId="LiveId" clId="{598E6B06-0AE6-448D-B26B-4A2DBF2D5922}" dt="2019-10-07T14:39:10.009" v="3247" actId="20577"/>
          <ac:spMkLst>
            <pc:docMk/>
            <pc:sldMk cId="2760586325" sldId="270"/>
            <ac:spMk id="173" creationId="{EACBBF02-1403-43FC-9C7D-CB5D240417CC}"/>
          </ac:spMkLst>
        </pc:spChg>
        <pc:grpChg chg="del">
          <ac:chgData name="Paul Bloemers" userId="fe3832ff3b233e04" providerId="LiveId" clId="{598E6B06-0AE6-448D-B26B-4A2DBF2D5922}" dt="2019-10-07T13:56:41.468" v="2981" actId="478"/>
          <ac:grpSpMkLst>
            <pc:docMk/>
            <pc:sldMk cId="2760586325" sldId="270"/>
            <ac:grpSpMk id="4" creationId="{BECE58A3-C152-43D6-9CF5-07C4D8B18E12}"/>
          </ac:grpSpMkLst>
        </pc:grpChg>
        <pc:picChg chg="del">
          <ac:chgData name="Paul Bloemers" userId="fe3832ff3b233e04" providerId="LiveId" clId="{598E6B06-0AE6-448D-B26B-4A2DBF2D5922}" dt="2019-10-07T13:56:41.468" v="2981" actId="478"/>
          <ac:picMkLst>
            <pc:docMk/>
            <pc:sldMk cId="2760586325" sldId="270"/>
            <ac:picMk id="14" creationId="{57DFA2DB-2ED1-46CD-B864-6476985235A6}"/>
          </ac:picMkLst>
        </pc:picChg>
        <pc:picChg chg="del">
          <ac:chgData name="Paul Bloemers" userId="fe3832ff3b233e04" providerId="LiveId" clId="{598E6B06-0AE6-448D-B26B-4A2DBF2D5922}" dt="2019-10-07T13:56:41.468" v="2981" actId="478"/>
          <ac:picMkLst>
            <pc:docMk/>
            <pc:sldMk cId="2760586325" sldId="270"/>
            <ac:picMk id="15" creationId="{C2138D9C-64A9-488C-9818-210AB6BA2D5B}"/>
          </ac:picMkLst>
        </pc:picChg>
        <pc:cxnChg chg="mod">
          <ac:chgData name="Paul Bloemers" userId="fe3832ff3b233e04" providerId="LiveId" clId="{598E6B06-0AE6-448D-B26B-4A2DBF2D5922}" dt="2019-10-07T14:40:01.004" v="3250" actId="692"/>
          <ac:cxnSpMkLst>
            <pc:docMk/>
            <pc:sldMk cId="2760586325" sldId="270"/>
            <ac:cxnSpMk id="33" creationId="{DC4B39EF-1E6D-4DEF-BCAB-F8EA7BAF83C4}"/>
          </ac:cxnSpMkLst>
        </pc:cxnChg>
      </pc:sldChg>
      <pc:sldChg chg="addSp modSp add modAnim">
        <pc:chgData name="Paul Bloemers" userId="fe3832ff3b233e04" providerId="LiveId" clId="{598E6B06-0AE6-448D-B26B-4A2DBF2D5922}" dt="2019-10-08T11:59:42.951" v="4455"/>
        <pc:sldMkLst>
          <pc:docMk/>
          <pc:sldMk cId="3840280992" sldId="271"/>
        </pc:sldMkLst>
        <pc:spChg chg="mod">
          <ac:chgData name="Paul Bloemers" userId="fe3832ff3b233e04" providerId="LiveId" clId="{598E6B06-0AE6-448D-B26B-4A2DBF2D5922}" dt="2019-10-08T06:28:48.276" v="3266" actId="207"/>
          <ac:spMkLst>
            <pc:docMk/>
            <pc:sldMk cId="3840280992" sldId="271"/>
            <ac:spMk id="2" creationId="{07BF9679-8042-4FB2-87BD-E4F0A0F07BC1}"/>
          </ac:spMkLst>
        </pc:spChg>
        <pc:spChg chg="mod">
          <ac:chgData name="Paul Bloemers" userId="fe3832ff3b233e04" providerId="LiveId" clId="{598E6B06-0AE6-448D-B26B-4A2DBF2D5922}" dt="2019-10-08T11:58:49.758" v="4443" actId="20577"/>
          <ac:spMkLst>
            <pc:docMk/>
            <pc:sldMk cId="3840280992" sldId="271"/>
            <ac:spMk id="13" creationId="{F6F2A3DE-46B7-440D-B176-BCEB5DF110DE}"/>
          </ac:spMkLst>
        </pc:spChg>
        <pc:spChg chg="add mod">
          <ac:chgData name="Paul Bloemers" userId="fe3832ff3b233e04" providerId="LiveId" clId="{598E6B06-0AE6-448D-B26B-4A2DBF2D5922}" dt="2019-10-08T06:32:25.999" v="3363" actId="20577"/>
          <ac:spMkLst>
            <pc:docMk/>
            <pc:sldMk cId="3840280992" sldId="271"/>
            <ac:spMk id="39" creationId="{6F38E1A3-E86F-42A5-865B-9CA7AB63D461}"/>
          </ac:spMkLst>
        </pc:spChg>
        <pc:spChg chg="add mod">
          <ac:chgData name="Paul Bloemers" userId="fe3832ff3b233e04" providerId="LiveId" clId="{598E6B06-0AE6-448D-B26B-4A2DBF2D5922}" dt="2019-10-08T06:32:42.867" v="3369" actId="1076"/>
          <ac:spMkLst>
            <pc:docMk/>
            <pc:sldMk cId="3840280992" sldId="271"/>
            <ac:spMk id="40" creationId="{C362ECE5-FCBF-48C1-94B7-B1A62174DF55}"/>
          </ac:spMkLst>
        </pc:spChg>
        <pc:spChg chg="add mod">
          <ac:chgData name="Paul Bloemers" userId="fe3832ff3b233e04" providerId="LiveId" clId="{598E6B06-0AE6-448D-B26B-4A2DBF2D5922}" dt="2019-10-08T06:32:54.220" v="3375" actId="1076"/>
          <ac:spMkLst>
            <pc:docMk/>
            <pc:sldMk cId="3840280992" sldId="271"/>
            <ac:spMk id="41" creationId="{6AF71936-6414-4894-A9BB-015B6869A647}"/>
          </ac:spMkLst>
        </pc:spChg>
      </pc:sldChg>
      <pc:sldChg chg="addSp delSp modSp add">
        <pc:chgData name="Paul Bloemers" userId="fe3832ff3b233e04" providerId="LiveId" clId="{598E6B06-0AE6-448D-B26B-4A2DBF2D5922}" dt="2019-10-08T12:03:17.029" v="4459" actId="692"/>
        <pc:sldMkLst>
          <pc:docMk/>
          <pc:sldMk cId="2691832902" sldId="272"/>
        </pc:sldMkLst>
        <pc:spChg chg="mod">
          <ac:chgData name="Paul Bloemers" userId="fe3832ff3b233e04" providerId="LiveId" clId="{598E6B06-0AE6-448D-B26B-4A2DBF2D5922}" dt="2019-10-08T06:33:36.902" v="3431" actId="20577"/>
          <ac:spMkLst>
            <pc:docMk/>
            <pc:sldMk cId="2691832902" sldId="272"/>
            <ac:spMk id="2" creationId="{07BF9679-8042-4FB2-87BD-E4F0A0F07BC1}"/>
          </ac:spMkLst>
        </pc:spChg>
        <pc:spChg chg="add del mod">
          <ac:chgData name="Paul Bloemers" userId="fe3832ff3b233e04" providerId="LiveId" clId="{598E6B06-0AE6-448D-B26B-4A2DBF2D5922}" dt="2019-10-08T06:33:49.637" v="3433" actId="478"/>
          <ac:spMkLst>
            <pc:docMk/>
            <pc:sldMk cId="2691832902" sldId="272"/>
            <ac:spMk id="4" creationId="{896FEB75-F059-4AFC-8CCA-2380119F8266}"/>
          </ac:spMkLst>
        </pc:spChg>
        <pc:spChg chg="del">
          <ac:chgData name="Paul Bloemers" userId="fe3832ff3b233e04" providerId="LiveId" clId="{598E6B06-0AE6-448D-B26B-4A2DBF2D5922}" dt="2019-10-08T06:33:47.515" v="3432" actId="478"/>
          <ac:spMkLst>
            <pc:docMk/>
            <pc:sldMk cId="2691832902" sldId="272"/>
            <ac:spMk id="13" creationId="{F6F2A3DE-46B7-440D-B176-BCEB5DF110DE}"/>
          </ac:spMkLst>
        </pc:spChg>
        <pc:spChg chg="mod">
          <ac:chgData name="Paul Bloemers" userId="fe3832ff3b233e04" providerId="LiveId" clId="{598E6B06-0AE6-448D-B26B-4A2DBF2D5922}" dt="2019-10-08T06:34:13.067" v="3436" actId="1076"/>
          <ac:spMkLst>
            <pc:docMk/>
            <pc:sldMk cId="2691832902" sldId="272"/>
            <ac:spMk id="39" creationId="{6F38E1A3-E86F-42A5-865B-9CA7AB63D461}"/>
          </ac:spMkLst>
        </pc:spChg>
        <pc:spChg chg="mod">
          <ac:chgData name="Paul Bloemers" userId="fe3832ff3b233e04" providerId="LiveId" clId="{598E6B06-0AE6-448D-B26B-4A2DBF2D5922}" dt="2019-10-08T06:34:07.236" v="3435" actId="1076"/>
          <ac:spMkLst>
            <pc:docMk/>
            <pc:sldMk cId="2691832902" sldId="272"/>
            <ac:spMk id="40" creationId="{C362ECE5-FCBF-48C1-94B7-B1A62174DF55}"/>
          </ac:spMkLst>
        </pc:spChg>
        <pc:spChg chg="mod">
          <ac:chgData name="Paul Bloemers" userId="fe3832ff3b233e04" providerId="LiveId" clId="{598E6B06-0AE6-448D-B26B-4A2DBF2D5922}" dt="2019-10-08T06:34:19.555" v="3437" actId="1076"/>
          <ac:spMkLst>
            <pc:docMk/>
            <pc:sldMk cId="2691832902" sldId="272"/>
            <ac:spMk id="41" creationId="{6AF71936-6414-4894-A9BB-015B6869A647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44" creationId="{DBAC5B2F-D6FA-4A24-B567-B13C913F253F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45" creationId="{9DF039FB-BA94-4E7E-BF28-46DC867B9991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46" creationId="{8C8B6634-C66F-4879-AF82-94A669A77369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47" creationId="{7AE36408-27E5-449E-A654-DD55380DC6E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48" creationId="{75C3B6B7-DE6D-42EC-9E02-CCE1A8AC252C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49" creationId="{530718FE-2E25-4D9C-9789-1E826CD6A5D9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52" creationId="{3FDDFC68-9003-4B50-9FD2-04B1AEACB878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55" creationId="{84E5E172-E79F-415A-89C7-094B34B9185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58" creationId="{83C1F346-9E91-426C-8367-1D0AF14AABFD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59" creationId="{49F16F39-C4EA-4E31-BB76-AC802528C156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0" creationId="{92E4F882-623F-4313-8398-87827650E4B8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1" creationId="{E3F6ABEE-3DFC-45BC-BBCB-5E47E54C4FF3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2" creationId="{8FFE7994-469E-4918-9EAD-A2063BF1386D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63" creationId="{429E3BEF-B476-4208-9029-F7AD19C685FC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4" creationId="{3415E06B-8791-4B2B-801E-0BC94D52E0D5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65" creationId="{ACFFDEE8-7744-408B-B50F-AF040A5D17D3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6" creationId="{82783B9D-62F4-4922-8619-94B8AB5454E6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67" creationId="{73389B23-E77A-4BA7-9CD7-4068C1ECF763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68" creationId="{C26BA4BE-1EE2-417E-AD61-5E185CE99E14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69" creationId="{36A65455-8D46-458F-BFB9-370310B74CC1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0" creationId="{B9AEC4D4-0C69-4F87-8120-7AE62C684E97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71" creationId="{4718FDC9-290F-488C-80B3-58AB125484CC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2" creationId="{131CA6C3-E6E9-4D57-B05C-F96AF1AB75C6}"/>
          </ac:spMkLst>
        </pc:spChg>
        <pc:spChg chg="add mod">
          <ac:chgData name="Paul Bloemers" userId="fe3832ff3b233e04" providerId="LiveId" clId="{598E6B06-0AE6-448D-B26B-4A2DBF2D5922}" dt="2019-10-08T06:35:11.492" v="3442" actId="20577"/>
          <ac:spMkLst>
            <pc:docMk/>
            <pc:sldMk cId="2691832902" sldId="272"/>
            <ac:spMk id="73" creationId="{7D6B70EF-840B-4E80-8787-DBE7E13E7B50}"/>
          </ac:spMkLst>
        </pc:spChg>
        <pc:spChg chg="add mod">
          <ac:chgData name="Paul Bloemers" userId="fe3832ff3b233e04" providerId="LiveId" clId="{598E6B06-0AE6-448D-B26B-4A2DBF2D5922}" dt="2019-10-08T06:35:39.909" v="3457" actId="20577"/>
          <ac:spMkLst>
            <pc:docMk/>
            <pc:sldMk cId="2691832902" sldId="272"/>
            <ac:spMk id="74" creationId="{3C0BEA90-6A4C-45E6-9B31-B6F70D5B4844}"/>
          </ac:spMkLst>
        </pc:spChg>
        <pc:spChg chg="add mod">
          <ac:chgData name="Paul Bloemers" userId="fe3832ff3b233e04" providerId="LiveId" clId="{598E6B06-0AE6-448D-B26B-4A2DBF2D5922}" dt="2019-10-08T06:35:27.724" v="3448" actId="20577"/>
          <ac:spMkLst>
            <pc:docMk/>
            <pc:sldMk cId="2691832902" sldId="272"/>
            <ac:spMk id="75" creationId="{7202BB5E-BAD4-4DEF-850F-9935B340F922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76" creationId="{BBFA1B70-24EB-4D69-B728-F6A998E67E65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77" creationId="{677C286F-9BB0-43EF-8FA5-33B35FFC4F3D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78" creationId="{E785E9CE-93A3-4A62-AA58-40DBEB6C59DB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79" creationId="{CE42EB45-50C8-4810-BAB5-1C9D3A8EFB04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0" creationId="{F45DAD49-38BF-4F9F-88C1-6987D9DB4963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1" creationId="{74EA1DAD-E2E3-4520-8AAC-6355EB0BF596}"/>
          </ac:spMkLst>
        </pc:spChg>
        <pc:spChg chg="add del">
          <ac:chgData name="Paul Bloemers" userId="fe3832ff3b233e04" providerId="LiveId" clId="{598E6B06-0AE6-448D-B26B-4A2DBF2D5922}" dt="2019-10-08T06:35:02.886" v="3439" actId="478"/>
          <ac:spMkLst>
            <pc:docMk/>
            <pc:sldMk cId="2691832902" sldId="272"/>
            <ac:spMk id="82" creationId="{5DFA441F-69E6-4B26-BA58-59DC682C8C92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83" creationId="{962B6AAB-E714-4E96-923B-03F8C2C744C8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84" creationId="{CCFA2AB0-BD16-42BB-A691-DE6108F727BD}"/>
          </ac:spMkLst>
        </pc:spChg>
        <pc:spChg chg="add mod">
          <ac:chgData name="Paul Bloemers" userId="fe3832ff3b233e04" providerId="LiveId" clId="{598E6B06-0AE6-448D-B26B-4A2DBF2D5922}" dt="2019-10-08T06:35:36.892" v="3454" actId="20577"/>
          <ac:spMkLst>
            <pc:docMk/>
            <pc:sldMk cId="2691832902" sldId="272"/>
            <ac:spMk id="91" creationId="{1D30BD2F-8743-4064-B4C1-097B35269A11}"/>
          </ac:spMkLst>
        </pc:spChg>
        <pc:spChg chg="add mod">
          <ac:chgData name="Paul Bloemers" userId="fe3832ff3b233e04" providerId="LiveId" clId="{598E6B06-0AE6-448D-B26B-4A2DBF2D5922}" dt="2019-10-08T06:35:33.799" v="3451" actId="20577"/>
          <ac:spMkLst>
            <pc:docMk/>
            <pc:sldMk cId="2691832902" sldId="272"/>
            <ac:spMk id="92" creationId="{249D6880-2DCD-4F09-ACCF-A73BAE94FEA8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93" creationId="{C2EC2D0E-A09E-4F37-A980-0CEE35EE644F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94" creationId="{481B4E16-6849-4EDD-8081-4AF0C5A4C65B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95" creationId="{62FE3D6E-B833-4421-997C-72C619D3D9D9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96" creationId="{B6D6AC1F-2337-4589-ABF3-B1BFC24A7C64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99" creationId="{7882D5B3-6BCD-411E-BE06-6AA80EE1E655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0" creationId="{837C2095-2433-4188-87EE-888B1359DE0B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1" creationId="{664049FF-DF32-4261-A9D5-B18E4A6C9245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2" creationId="{EB85C4B6-7A63-4F67-9159-7FAE3415430B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3" creationId="{8ECE1595-57CF-4C09-80A1-E8B082D18EB9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4" creationId="{DE67671B-19D8-4906-BB43-9BF46A24E76E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5" creationId="{CF7FBC16-B029-413E-8BE0-AB3A55E39B7C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8" creationId="{50047111-936A-4790-B077-670791FAB6EC}"/>
          </ac:spMkLst>
        </pc:spChg>
        <pc:spChg chg="add mod">
          <ac:chgData name="Paul Bloemers" userId="fe3832ff3b233e04" providerId="LiveId" clId="{598E6B06-0AE6-448D-B26B-4A2DBF2D5922}" dt="2019-10-08T06:40:41.676" v="3599" actId="1035"/>
          <ac:spMkLst>
            <pc:docMk/>
            <pc:sldMk cId="2691832902" sldId="272"/>
            <ac:spMk id="109" creationId="{1B65266C-714E-48A3-9D39-C37AF9C7AE33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2" creationId="{FF454180-488A-4884-A70F-9E141F8F7780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3" creationId="{8BF4D50F-DF9C-488C-95B4-B5FED1B8CD3A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4" creationId="{4E80A690-0CE8-4A5C-979E-76E5BD3AC919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5" creationId="{6BA03069-8528-49FE-BC29-4B430427E4F4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6" creationId="{5106D711-467D-4552-B318-7871B067A09A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7" creationId="{E2B6B35C-F9CB-4BF2-862C-0625E34A7AFD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18" creationId="{E30FDC33-CD63-4651-8EAD-784D8A737ED8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21" creationId="{2D4896C9-1F59-4B53-85A7-DD8CA57F01A6}"/>
          </ac:spMkLst>
        </pc:spChg>
        <pc:spChg chg="add mod">
          <ac:chgData name="Paul Bloemers" userId="fe3832ff3b233e04" providerId="LiveId" clId="{598E6B06-0AE6-448D-B26B-4A2DBF2D5922}" dt="2019-10-08T06:40:47.949" v="3601" actId="1035"/>
          <ac:spMkLst>
            <pc:docMk/>
            <pc:sldMk cId="2691832902" sldId="272"/>
            <ac:spMk id="122" creationId="{02277BE3-70F0-463C-B361-95F9860A841E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123" creationId="{DF2042E7-6F82-4756-9CA2-48F2DAF1BC35}"/>
          </ac:spMkLst>
        </pc:spChg>
        <pc:spChg chg="add">
          <ac:chgData name="Paul Bloemers" userId="fe3832ff3b233e04" providerId="LiveId" clId="{598E6B06-0AE6-448D-B26B-4A2DBF2D5922}" dt="2019-10-08T06:34:37.776" v="3438"/>
          <ac:spMkLst>
            <pc:docMk/>
            <pc:sldMk cId="2691832902" sldId="272"/>
            <ac:spMk id="124" creationId="{03A6549F-C161-4244-962F-02976C828DB1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5" creationId="{73CDD599-5594-474D-9AB7-51F8C613C52B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6" creationId="{19767CE2-F034-45F0-9D88-C22BC4E37F6E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7" creationId="{5056F4D6-2317-4868-8EED-03F40B19323E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8" creationId="{D1F92F01-B9BC-4706-9CFF-2084A5804C45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29" creationId="{B494A64C-0113-48BA-ACAE-4167553E39E0}"/>
          </ac:spMkLst>
        </pc:spChg>
        <pc:spChg chg="add mod">
          <ac:chgData name="Paul Bloemers" userId="fe3832ff3b233e04" providerId="LiveId" clId="{598E6B06-0AE6-448D-B26B-4A2DBF2D5922}" dt="2019-10-08T06:40:35.469" v="3593" actId="1036"/>
          <ac:spMkLst>
            <pc:docMk/>
            <pc:sldMk cId="2691832902" sldId="272"/>
            <ac:spMk id="130" creationId="{8536A716-9265-4608-9F18-1DC022FB8C00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1" creationId="{84648793-AFD5-4169-8C9A-5D0F4A4A591F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2" creationId="{3145091A-5FD6-46E1-B738-486DF95E0EE3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3" creationId="{6BE25B40-38EC-45A9-BB56-30CCCE4B99FA}"/>
          </ac:spMkLst>
        </pc:spChg>
        <pc:spChg chg="add mod">
          <ac:chgData name="Paul Bloemers" userId="fe3832ff3b233e04" providerId="LiveId" clId="{598E6B06-0AE6-448D-B26B-4A2DBF2D5922}" dt="2019-10-08T06:40:54.335" v="3603" actId="1036"/>
          <ac:spMkLst>
            <pc:docMk/>
            <pc:sldMk cId="2691832902" sldId="272"/>
            <ac:spMk id="134" creationId="{02087E7F-EBF4-4AD3-A26C-036D6157B39E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49" creationId="{FDB77225-5DDF-4CF6-A5F3-26E8F6BB8AFA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60" creationId="{7530D95C-539F-473D-ACF2-76491A1E51DB}"/>
          </ac:spMkLst>
        </pc:spChg>
        <pc:spChg chg="del">
          <ac:chgData name="Paul Bloemers" userId="fe3832ff3b233e04" providerId="LiveId" clId="{598E6B06-0AE6-448D-B26B-4A2DBF2D5922}" dt="2019-10-08T06:33:53.861" v="3434" actId="478"/>
          <ac:spMkLst>
            <pc:docMk/>
            <pc:sldMk cId="2691832902" sldId="272"/>
            <ac:spMk id="172" creationId="{8C83E31A-A347-4154-9109-CD17DA3BC75C}"/>
          </ac:spMkLst>
        </pc:spChg>
        <pc:cxnChg chg="mod">
          <ac:chgData name="Paul Bloemers" userId="fe3832ff3b233e04" providerId="LiveId" clId="{598E6B06-0AE6-448D-B26B-4A2DBF2D5922}" dt="2019-10-08T12:03:17.029" v="4459" actId="692"/>
          <ac:cxnSpMkLst>
            <pc:docMk/>
            <pc:sldMk cId="2691832902" sldId="272"/>
            <ac:cxnSpMk id="24" creationId="{91C350AC-6D80-40B9-8F2D-1ECB522840C6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50" creationId="{A2A7BAF7-BB14-4DDE-A2B1-AC88C66DE0B7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51" creationId="{AD716969-07D5-4B8E-B618-4835F31DDDC6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53" creationId="{2F7CB63C-DBE2-4294-9503-3CF7ADF7858B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54" creationId="{34AE54CD-CCD5-46E4-8114-F964F10EC6CB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56" creationId="{1193F868-FF51-47C2-B6B2-7B13158F3C62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57" creationId="{784225C1-9A61-400A-81CE-61A92708A3BD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85" creationId="{BE9A34B7-9EBA-492E-B341-67C9141AB60D}"/>
          </ac:cxnSpMkLst>
        </pc:cxnChg>
        <pc:cxnChg chg="add">
          <ac:chgData name="Paul Bloemers" userId="fe3832ff3b233e04" providerId="LiveId" clId="{598E6B06-0AE6-448D-B26B-4A2DBF2D5922}" dt="2019-10-08T06:34:37.776" v="3438"/>
          <ac:cxnSpMkLst>
            <pc:docMk/>
            <pc:sldMk cId="2691832902" sldId="272"/>
            <ac:cxnSpMk id="86" creationId="{EF489CA6-3A2E-4F1B-B907-F75FD69FCDD1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87" creationId="{2FACE6D5-D155-43E8-B0CE-08782AC9879E}"/>
          </ac:cxnSpMkLst>
        </pc:cxnChg>
        <pc:cxnChg chg="add mod">
          <ac:chgData name="Paul Bloemers" userId="fe3832ff3b233e04" providerId="LiveId" clId="{598E6B06-0AE6-448D-B26B-4A2DBF2D5922}" dt="2019-10-08T06:40:35.469" v="3593" actId="1036"/>
          <ac:cxnSpMkLst>
            <pc:docMk/>
            <pc:sldMk cId="2691832902" sldId="272"/>
            <ac:cxnSpMk id="88" creationId="{5D388A52-00F4-4A4B-9191-25F080E3FFE0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89" creationId="{80195A83-E9DD-4162-BF1C-10C486C91429}"/>
          </ac:cxnSpMkLst>
        </pc:cxnChg>
        <pc:cxnChg chg="add mod">
          <ac:chgData name="Paul Bloemers" userId="fe3832ff3b233e04" providerId="LiveId" clId="{598E6B06-0AE6-448D-B26B-4A2DBF2D5922}" dt="2019-10-08T06:40:54.335" v="3603" actId="1036"/>
          <ac:cxnSpMkLst>
            <pc:docMk/>
            <pc:sldMk cId="2691832902" sldId="272"/>
            <ac:cxnSpMk id="90" creationId="{8B559A8E-4C7A-4BF2-809E-13AEE995C1A7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97" creationId="{236326B1-1C90-4873-81F7-756C88204381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98" creationId="{49CBA4FB-61C0-4D00-834C-2DE984948870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106" creationId="{AB2438B6-4F33-46FA-A7E3-1E1390F786D0}"/>
          </ac:cxnSpMkLst>
        </pc:cxnChg>
        <pc:cxnChg chg="add mod">
          <ac:chgData name="Paul Bloemers" userId="fe3832ff3b233e04" providerId="LiveId" clId="{598E6B06-0AE6-448D-B26B-4A2DBF2D5922}" dt="2019-10-08T06:40:41.676" v="3599" actId="1035"/>
          <ac:cxnSpMkLst>
            <pc:docMk/>
            <pc:sldMk cId="2691832902" sldId="272"/>
            <ac:cxnSpMk id="107" creationId="{3E91DC32-646B-4AAD-ABA0-F73EDA55F28C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0" creationId="{4C950CAE-F530-4D5F-AB61-B67DAE367050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1" creationId="{E6812E8B-570B-483F-80B3-17D4106A8B67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19" creationId="{187CDD7A-AED6-4EC2-B276-43543E917E97}"/>
          </ac:cxnSpMkLst>
        </pc:cxnChg>
        <pc:cxnChg chg="add mod">
          <ac:chgData name="Paul Bloemers" userId="fe3832ff3b233e04" providerId="LiveId" clId="{598E6B06-0AE6-448D-B26B-4A2DBF2D5922}" dt="2019-10-08T06:40:47.949" v="3601" actId="1035"/>
          <ac:cxnSpMkLst>
            <pc:docMk/>
            <pc:sldMk cId="2691832902" sldId="272"/>
            <ac:cxnSpMk id="120" creationId="{3C6CEC35-4396-4FDF-B95B-3F937E13DCE6}"/>
          </ac:cxnSpMkLst>
        </pc:cxnChg>
      </pc:sldChg>
      <pc:sldChg chg="addSp delSp modSp add modAnim">
        <pc:chgData name="Paul Bloemers" userId="fe3832ff3b233e04" providerId="LiveId" clId="{598E6B06-0AE6-448D-B26B-4A2DBF2D5922}" dt="2019-10-08T12:03:04.180" v="4458" actId="692"/>
        <pc:sldMkLst>
          <pc:docMk/>
          <pc:sldMk cId="620508152" sldId="273"/>
        </pc:sldMkLst>
        <pc:spChg chg="mod">
          <ac:chgData name="Paul Bloemers" userId="fe3832ff3b233e04" providerId="LiveId" clId="{598E6B06-0AE6-448D-B26B-4A2DBF2D5922}" dt="2019-10-08T06:42:07.952" v="3605" actId="20577"/>
          <ac:spMkLst>
            <pc:docMk/>
            <pc:sldMk cId="620508152" sldId="273"/>
            <ac:spMk id="2" creationId="{07BF9679-8042-4FB2-87BD-E4F0A0F07BC1}"/>
          </ac:spMkLst>
        </pc:spChg>
        <pc:spChg chg="add del mod">
          <ac:chgData name="Paul Bloemers" userId="fe3832ff3b233e04" providerId="LiveId" clId="{598E6B06-0AE6-448D-B26B-4A2DBF2D5922}" dt="2019-10-08T06:42:23.860" v="3608" actId="478"/>
          <ac:spMkLst>
            <pc:docMk/>
            <pc:sldMk cId="620508152" sldId="273"/>
            <ac:spMk id="3" creationId="{C52B7E93-C64D-4CBD-A3F5-C5C2B79DD6BC}"/>
          </ac:spMkLst>
        </pc:spChg>
        <pc:spChg chg="add mod">
          <ac:chgData name="Paul Bloemers" userId="fe3832ff3b233e04" providerId="LiveId" clId="{598E6B06-0AE6-448D-B26B-4A2DBF2D5922}" dt="2019-10-08T06:43:37.092" v="3683" actId="20577"/>
          <ac:spMkLst>
            <pc:docMk/>
            <pc:sldMk cId="620508152" sldId="273"/>
            <ac:spMk id="4" creationId="{4ABBCE92-F71E-43A2-A4B1-31CBB0A55CB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4" creationId="{DBAC5B2F-D6FA-4A24-B567-B13C913F253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5" creationId="{9DF039FB-BA94-4E7E-BF28-46DC867B999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6" creationId="{8C8B6634-C66F-4879-AF82-94A669A7736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7" creationId="{7AE36408-27E5-449E-A654-DD55380DC6E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8" creationId="{75C3B6B7-DE6D-42EC-9E02-CCE1A8AC252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49" creationId="{530718FE-2E25-4D9C-9789-1E826CD6A5D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2" creationId="{3FDDFC68-9003-4B50-9FD2-04B1AEACB87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5" creationId="{84E5E172-E79F-415A-89C7-094B34B9185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8" creationId="{83C1F346-9E91-426C-8367-1D0AF14AABF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59" creationId="{49F16F39-C4EA-4E31-BB76-AC802528C15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0" creationId="{92E4F882-623F-4313-8398-87827650E4B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1" creationId="{E3F6ABEE-3DFC-45BC-BBCB-5E47E54C4FF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2" creationId="{8FFE7994-469E-4918-9EAD-A2063BF1386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3" creationId="{429E3BEF-B476-4208-9029-F7AD19C685F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4" creationId="{3415E06B-8791-4B2B-801E-0BC94D52E0D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6" creationId="{82783B9D-62F4-4922-8619-94B8AB5454E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7" creationId="{73389B23-E77A-4BA7-9CD7-4068C1ECF76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69" creationId="{36A65455-8D46-458F-BFB9-370310B74CC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1" creationId="{4718FDC9-290F-488C-80B3-58AB125484C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3" creationId="{7D6B70EF-840B-4E80-8787-DBE7E13E7B5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4" creationId="{3C0BEA90-6A4C-45E6-9B31-B6F70D5B484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5" creationId="{7202BB5E-BAD4-4DEF-850F-9935B340F922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6" creationId="{BBFA1B70-24EB-4D69-B728-F6A998E67E6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7" creationId="{677C286F-9BB0-43EF-8FA5-33B35FFC4F3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78" creationId="{E785E9CE-93A3-4A62-AA58-40DBEB6C59D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83" creationId="{962B6AAB-E714-4E96-923B-03F8C2C744C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84" creationId="{CCFA2AB0-BD16-42BB-A691-DE6108F727B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1" creationId="{1D30BD2F-8743-4064-B4C1-097B35269A1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2" creationId="{249D6880-2DCD-4F09-ACCF-A73BAE94FEA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3" creationId="{C2EC2D0E-A09E-4F37-A980-0CEE35EE644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4" creationId="{481B4E16-6849-4EDD-8081-4AF0C5A4C65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5" creationId="{62FE3D6E-B833-4421-997C-72C619D3D9D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6" creationId="{B6D6AC1F-2337-4589-ABF3-B1BFC24A7C6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99" creationId="{7882D5B3-6BCD-411E-BE06-6AA80EE1E65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0" creationId="{837C2095-2433-4188-87EE-888B1359DE0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1" creationId="{664049FF-DF32-4261-A9D5-B18E4A6C924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2" creationId="{EB85C4B6-7A63-4F67-9159-7FAE3415430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3" creationId="{8ECE1595-57CF-4C09-80A1-E8B082D18EB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4" creationId="{DE67671B-19D8-4906-BB43-9BF46A24E76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5" creationId="{CF7FBC16-B029-413E-8BE0-AB3A55E39B7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8" creationId="{50047111-936A-4790-B077-670791FAB6EC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09" creationId="{1B65266C-714E-48A3-9D39-C37AF9C7AE3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2" creationId="{FF454180-488A-4884-A70F-9E141F8F778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3" creationId="{8BF4D50F-DF9C-488C-95B4-B5FED1B8CD3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4" creationId="{4E80A690-0CE8-4A5C-979E-76E5BD3AC919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5" creationId="{6BA03069-8528-49FE-BC29-4B430427E4F4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6" creationId="{5106D711-467D-4552-B318-7871B067A09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7" creationId="{E2B6B35C-F9CB-4BF2-862C-0625E34A7AFD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18" creationId="{E30FDC33-CD63-4651-8EAD-784D8A737ED8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1" creationId="{2D4896C9-1F59-4B53-85A7-DD8CA57F01A6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2" creationId="{02277BE3-70F0-463C-B361-95F9860A841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3" creationId="{DF2042E7-6F82-4756-9CA2-48F2DAF1BC3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4" creationId="{03A6549F-C161-4244-962F-02976C828DB1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5" creationId="{73CDD599-5594-474D-9AB7-51F8C613C52B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6" creationId="{19767CE2-F034-45F0-9D88-C22BC4E37F6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7" creationId="{5056F4D6-2317-4868-8EED-03F40B19323E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8" creationId="{D1F92F01-B9BC-4706-9CFF-2084A5804C45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29" creationId="{B494A64C-0113-48BA-ACAE-4167553E39E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0" creationId="{8536A716-9265-4608-9F18-1DC022FB8C00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1" creationId="{84648793-AFD5-4169-8C9A-5D0F4A4A591F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2" creationId="{3145091A-5FD6-46E1-B738-486DF95E0EE3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3" creationId="{6BE25B40-38EC-45A9-BB56-30CCCE4B99FA}"/>
          </ac:spMkLst>
        </pc:spChg>
        <pc:spChg chg="del">
          <ac:chgData name="Paul Bloemers" userId="fe3832ff3b233e04" providerId="LiveId" clId="{598E6B06-0AE6-448D-B26B-4A2DBF2D5922}" dt="2019-10-08T06:42:15.263" v="3606" actId="478"/>
          <ac:spMkLst>
            <pc:docMk/>
            <pc:sldMk cId="620508152" sldId="273"/>
            <ac:spMk id="134" creationId="{02087E7F-EBF4-4AD3-A26C-036D6157B39E}"/>
          </ac:spMkLst>
        </pc:spChg>
        <pc:cxnChg chg="mod">
          <ac:chgData name="Paul Bloemers" userId="fe3832ff3b233e04" providerId="LiveId" clId="{598E6B06-0AE6-448D-B26B-4A2DBF2D5922}" dt="2019-10-08T12:03:04.180" v="4458" actId="692"/>
          <ac:cxnSpMkLst>
            <pc:docMk/>
            <pc:sldMk cId="620508152" sldId="273"/>
            <ac:cxnSpMk id="24" creationId="{91C350AC-6D80-40B9-8F2D-1ECB522840C6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0" creationId="{A2A7BAF7-BB14-4DDE-A2B1-AC88C66DE0B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1" creationId="{AD716969-07D5-4B8E-B618-4835F31DDDC6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3" creationId="{2F7CB63C-DBE2-4294-9503-3CF7ADF7858B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4" creationId="{34AE54CD-CCD5-46E4-8114-F964F10EC6CB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6" creationId="{1193F868-FF51-47C2-B6B2-7B13158F3C62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57" creationId="{784225C1-9A61-400A-81CE-61A92708A3BD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5" creationId="{BE9A34B7-9EBA-492E-B341-67C9141AB60D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6" creationId="{EF489CA6-3A2E-4F1B-B907-F75FD69FCDD1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7" creationId="{2FACE6D5-D155-43E8-B0CE-08782AC9879E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8" creationId="{5D388A52-00F4-4A4B-9191-25F080E3FFE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89" creationId="{80195A83-E9DD-4162-BF1C-10C486C91429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0" creationId="{8B559A8E-4C7A-4BF2-809E-13AEE995C1A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7" creationId="{236326B1-1C90-4873-81F7-756C88204381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98" creationId="{49CBA4FB-61C0-4D00-834C-2DE98494887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06" creationId="{AB2438B6-4F33-46FA-A7E3-1E1390F786D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07" creationId="{3E91DC32-646B-4AAD-ABA0-F73EDA55F28C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0" creationId="{4C950CAE-F530-4D5F-AB61-B67DAE367050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1" creationId="{E6812E8B-570B-483F-80B3-17D4106A8B6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19" creationId="{187CDD7A-AED6-4EC2-B276-43543E917E97}"/>
          </ac:cxnSpMkLst>
        </pc:cxnChg>
        <pc:cxnChg chg="del">
          <ac:chgData name="Paul Bloemers" userId="fe3832ff3b233e04" providerId="LiveId" clId="{598E6B06-0AE6-448D-B26B-4A2DBF2D5922}" dt="2019-10-08T06:42:15.263" v="3606" actId="478"/>
          <ac:cxnSpMkLst>
            <pc:docMk/>
            <pc:sldMk cId="620508152" sldId="273"/>
            <ac:cxnSpMk id="120" creationId="{3C6CEC35-4396-4FDF-B95B-3F937E13DCE6}"/>
          </ac:cxnSpMkLst>
        </pc:cxnChg>
      </pc:sldChg>
      <pc:sldChg chg="delSp add modTransition">
        <pc:chgData name="Paul Bloemers" userId="fe3832ff3b233e04" providerId="LiveId" clId="{598E6B06-0AE6-448D-B26B-4A2DBF2D5922}" dt="2019-10-08T06:43:55.656" v="3685"/>
        <pc:sldMkLst>
          <pc:docMk/>
          <pc:sldMk cId="371728606" sldId="274"/>
        </pc:sldMkLst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2" creationId="{90A05EA1-851E-48DB-82AE-E0E70EFBDAE9}"/>
          </ac:spMkLst>
        </pc:spChg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3" creationId="{07F14605-C3B0-45BE-89D6-AAE22E920484}"/>
          </ac:spMkLst>
        </pc:spChg>
        <pc:spChg chg="del">
          <ac:chgData name="Paul Bloemers" userId="fe3832ff3b233e04" providerId="LiveId" clId="{598E6B06-0AE6-448D-B26B-4A2DBF2D5922}" dt="2019-10-08T06:43:55.656" v="3685"/>
          <ac:spMkLst>
            <pc:docMk/>
            <pc:sldMk cId="371728606" sldId="274"/>
            <ac:spMk id="4" creationId="{7D3DA43D-9784-4EC1-B2C1-480675B725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3510-32D6-4293-96BE-1D38ED0EAF1B}" type="datetimeFigureOut">
              <a:rPr lang="nl-NL" smtClean="0"/>
              <a:t>7-10-2019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C30E9-8C7D-4C95-BF9F-602E96DF6E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67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78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98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47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36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5418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7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>
                <a:solidFill>
                  <a:schemeClr val="bg1"/>
                </a:solidFill>
              </a:rPr>
              <a:t>Economielokaal.nl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34463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2839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131227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35459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680805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89272549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38332774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vwo</a:t>
            </a:r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mavo</a:t>
            </a:r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/>
              <a:t>havo.economielokaal.nl</a:t>
            </a:r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>
                <a:solidFill>
                  <a:schemeClr val="tx1"/>
                </a:solidFill>
              </a:rPr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2960286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>
            <a:extLst>
              <a:ext uri="{FF2B5EF4-FFF2-40B4-BE49-F238E27FC236}">
                <a16:creationId xmlns:a16="http://schemas.microsoft.com/office/drawing/2014/main" id="{C634CFBA-B7EA-425D-BE64-DE532F4018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nationale rekening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91A7F7C-B7D1-48DD-8742-249CEB224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Economische kringloop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0206572A-2131-4727-8F50-E9DD8303AF06}"/>
              </a:ext>
            </a:extLst>
          </p:cNvPr>
          <p:cNvGrpSpPr/>
          <p:nvPr/>
        </p:nvGrpSpPr>
        <p:grpSpPr>
          <a:xfrm>
            <a:off x="7388372" y="2728847"/>
            <a:ext cx="3168353" cy="2268463"/>
            <a:chOff x="5879975" y="2636911"/>
            <a:chExt cx="3168353" cy="2268463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6B9D25BF-4610-445F-AABB-4622D351D0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79975" y="2636911"/>
              <a:ext cx="3168353" cy="22684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C2AA49BA-F710-4DCE-A75C-236912A6FBDE}"/>
                </a:ext>
              </a:extLst>
            </p:cNvPr>
            <p:cNvSpPr/>
            <p:nvPr/>
          </p:nvSpPr>
          <p:spPr>
            <a:xfrm>
              <a:off x="5879975" y="2636911"/>
              <a:ext cx="1440161" cy="2160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298588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hthoek 173">
            <a:extLst>
              <a:ext uri="{FF2B5EF4-FFF2-40B4-BE49-F238E27FC236}">
                <a16:creationId xmlns:a16="http://schemas.microsoft.com/office/drawing/2014/main" id="{AE8EFE2C-F912-4B05-8AC6-3E14653F674F}"/>
              </a:ext>
            </a:extLst>
          </p:cNvPr>
          <p:cNvSpPr/>
          <p:nvPr/>
        </p:nvSpPr>
        <p:spPr>
          <a:xfrm>
            <a:off x="6889827" y="2409902"/>
            <a:ext cx="4968058" cy="1408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6" name="Rechthoek 175">
            <a:extLst>
              <a:ext uri="{FF2B5EF4-FFF2-40B4-BE49-F238E27FC236}">
                <a16:creationId xmlns:a16="http://schemas.microsoft.com/office/drawing/2014/main" id="{5C2E2964-DD56-4BDA-B2DA-A743E2AFC7E6}"/>
              </a:ext>
            </a:extLst>
          </p:cNvPr>
          <p:cNvSpPr/>
          <p:nvPr/>
        </p:nvSpPr>
        <p:spPr>
          <a:xfrm>
            <a:off x="6888582" y="4729360"/>
            <a:ext cx="4968058" cy="87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166847D-BA56-40FD-A523-1785505E2CB9}"/>
              </a:ext>
            </a:extLst>
          </p:cNvPr>
          <p:cNvSpPr/>
          <p:nvPr/>
        </p:nvSpPr>
        <p:spPr>
          <a:xfrm>
            <a:off x="6888582" y="1239675"/>
            <a:ext cx="4968058" cy="11370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5" name="Rechthoek 174">
            <a:extLst>
              <a:ext uri="{FF2B5EF4-FFF2-40B4-BE49-F238E27FC236}">
                <a16:creationId xmlns:a16="http://schemas.microsoft.com/office/drawing/2014/main" id="{E3FB4F1D-58F4-4F66-9652-266B637681E5}"/>
              </a:ext>
            </a:extLst>
          </p:cNvPr>
          <p:cNvSpPr/>
          <p:nvPr/>
        </p:nvSpPr>
        <p:spPr>
          <a:xfrm>
            <a:off x="6888582" y="3862508"/>
            <a:ext cx="4968058" cy="8411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7" name="Rechthoek 176">
            <a:extLst>
              <a:ext uri="{FF2B5EF4-FFF2-40B4-BE49-F238E27FC236}">
                <a16:creationId xmlns:a16="http://schemas.microsoft.com/office/drawing/2014/main" id="{429E66D7-2D5E-4107-8FCD-BA2291A820F3}"/>
              </a:ext>
            </a:extLst>
          </p:cNvPr>
          <p:cNvSpPr/>
          <p:nvPr/>
        </p:nvSpPr>
        <p:spPr>
          <a:xfrm>
            <a:off x="6888582" y="5633713"/>
            <a:ext cx="4968058" cy="1179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</p:spPr>
        <p:txBody>
          <a:bodyPr/>
          <a:lstStyle/>
          <a:p>
            <a:r>
              <a:rPr lang="nl-NL" dirty="0"/>
              <a:t>Totale nationale rekening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6886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FE1491D-825F-4670-B3BF-8312D05552A8}"/>
              </a:ext>
            </a:extLst>
          </p:cNvPr>
          <p:cNvSpPr txBox="1"/>
          <p:nvPr/>
        </p:nvSpPr>
        <p:spPr>
          <a:xfrm>
            <a:off x="7878359" y="885597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Nationale rekeningen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2D2C1022-7E8E-4D7B-9863-7C2B382FAEFD}"/>
              </a:ext>
            </a:extLst>
          </p:cNvPr>
          <p:cNvCxnSpPr/>
          <p:nvPr/>
        </p:nvCxnSpPr>
        <p:spPr>
          <a:xfrm>
            <a:off x="6960096" y="1492941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CA5109D7-3845-41CD-8A9A-5782CC6FB815}"/>
              </a:ext>
            </a:extLst>
          </p:cNvPr>
          <p:cNvCxnSpPr>
            <a:cxnSpLocks/>
          </p:cNvCxnSpPr>
          <p:nvPr/>
        </p:nvCxnSpPr>
        <p:spPr>
          <a:xfrm>
            <a:off x="9304782" y="1492941"/>
            <a:ext cx="0" cy="828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41D6A9BF-176C-4C08-9797-AD04E35528EC}"/>
              </a:ext>
            </a:extLst>
          </p:cNvPr>
          <p:cNvSpPr txBox="1"/>
          <p:nvPr/>
        </p:nvSpPr>
        <p:spPr>
          <a:xfrm>
            <a:off x="8808615" y="1224287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gezinnen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5F691BD1-32F0-4DC8-A1EE-4675611F2091}"/>
              </a:ext>
            </a:extLst>
          </p:cNvPr>
          <p:cNvCxnSpPr/>
          <p:nvPr/>
        </p:nvCxnSpPr>
        <p:spPr>
          <a:xfrm>
            <a:off x="6960096" y="2598405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73F5472B-2665-4D1B-BA8F-368E9FDFEADC}"/>
              </a:ext>
            </a:extLst>
          </p:cNvPr>
          <p:cNvCxnSpPr>
            <a:cxnSpLocks/>
          </p:cNvCxnSpPr>
          <p:nvPr/>
        </p:nvCxnSpPr>
        <p:spPr>
          <a:xfrm>
            <a:off x="9304782" y="2598405"/>
            <a:ext cx="0" cy="1170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6DF872F5-62CF-43B9-88CC-6594387CF652}"/>
              </a:ext>
            </a:extLst>
          </p:cNvPr>
          <p:cNvSpPr txBox="1"/>
          <p:nvPr/>
        </p:nvSpPr>
        <p:spPr>
          <a:xfrm>
            <a:off x="8808615" y="233141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bedrijven</a:t>
            </a:r>
          </a:p>
        </p:txBody>
      </p: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AD4A21F3-4DBE-448C-B2C2-1A36A6BC9D9F}"/>
              </a:ext>
            </a:extLst>
          </p:cNvPr>
          <p:cNvCxnSpPr/>
          <p:nvPr/>
        </p:nvCxnSpPr>
        <p:spPr>
          <a:xfrm>
            <a:off x="6960096" y="5844866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626D345A-173D-4EDA-A94F-2999ACE7E06D}"/>
              </a:ext>
            </a:extLst>
          </p:cNvPr>
          <p:cNvCxnSpPr>
            <a:cxnSpLocks/>
          </p:cNvCxnSpPr>
          <p:nvPr/>
        </p:nvCxnSpPr>
        <p:spPr>
          <a:xfrm>
            <a:off x="9304782" y="5844866"/>
            <a:ext cx="0" cy="936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8D98E64D-F65C-4DDA-972D-991776F913A1}"/>
              </a:ext>
            </a:extLst>
          </p:cNvPr>
          <p:cNvSpPr txBox="1"/>
          <p:nvPr/>
        </p:nvSpPr>
        <p:spPr>
          <a:xfrm>
            <a:off x="8876619" y="5561954"/>
            <a:ext cx="856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banken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4F35AE29-ABF4-4E06-9118-96A4290352BF}"/>
              </a:ext>
            </a:extLst>
          </p:cNvPr>
          <p:cNvSpPr txBox="1"/>
          <p:nvPr/>
        </p:nvSpPr>
        <p:spPr>
          <a:xfrm>
            <a:off x="6854935" y="1241602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Bestedingen (UIT)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DD0E9CE-58EF-4538-9A96-4B5FD09A28D3}"/>
              </a:ext>
            </a:extLst>
          </p:cNvPr>
          <p:cNvSpPr txBox="1"/>
          <p:nvPr/>
        </p:nvSpPr>
        <p:spPr>
          <a:xfrm>
            <a:off x="10549096" y="123967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Middelen (IN)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6E48B48C-8795-474B-A539-89582C40E093}"/>
              </a:ext>
            </a:extLst>
          </p:cNvPr>
          <p:cNvSpPr txBox="1"/>
          <p:nvPr/>
        </p:nvSpPr>
        <p:spPr>
          <a:xfrm>
            <a:off x="9242761" y="1476599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07ED2ED-7E90-4056-993E-DF948CF2FFF4}"/>
              </a:ext>
            </a:extLst>
          </p:cNvPr>
          <p:cNvSpPr txBox="1"/>
          <p:nvPr/>
        </p:nvSpPr>
        <p:spPr>
          <a:xfrm>
            <a:off x="6888582" y="1476599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DB02CEFC-E0B7-4D05-A303-BE147FDCBBFE}"/>
              </a:ext>
            </a:extLst>
          </p:cNvPr>
          <p:cNvSpPr txBox="1"/>
          <p:nvPr/>
        </p:nvSpPr>
        <p:spPr>
          <a:xfrm>
            <a:off x="6888582" y="1882868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82779000-692C-4ED2-A32E-3EF735E7D53C}"/>
              </a:ext>
            </a:extLst>
          </p:cNvPr>
          <p:cNvSpPr txBox="1"/>
          <p:nvPr/>
        </p:nvSpPr>
        <p:spPr>
          <a:xfrm>
            <a:off x="6888582" y="2579417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D7D71804-098B-4185-9CE7-A808CE4729B1}"/>
              </a:ext>
            </a:extLst>
          </p:cNvPr>
          <p:cNvSpPr txBox="1"/>
          <p:nvPr/>
        </p:nvSpPr>
        <p:spPr>
          <a:xfrm>
            <a:off x="6888582" y="2972735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afschrijvingen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1BCFB03F-3E77-4C71-A86D-B08115B9D988}"/>
              </a:ext>
            </a:extLst>
          </p:cNvPr>
          <p:cNvSpPr txBox="1"/>
          <p:nvPr/>
        </p:nvSpPr>
        <p:spPr>
          <a:xfrm>
            <a:off x="9242761" y="2579417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C45BF71-1446-4953-949A-00DDA6C00F6F}"/>
              </a:ext>
            </a:extLst>
          </p:cNvPr>
          <p:cNvSpPr txBox="1"/>
          <p:nvPr/>
        </p:nvSpPr>
        <p:spPr>
          <a:xfrm>
            <a:off x="9242761" y="2776076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A631DE5-DABC-4D14-B565-124A354674A3}"/>
              </a:ext>
            </a:extLst>
          </p:cNvPr>
          <p:cNvSpPr txBox="1"/>
          <p:nvPr/>
        </p:nvSpPr>
        <p:spPr>
          <a:xfrm>
            <a:off x="9242761" y="2972735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vervangingsinvesteringen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0F7EAA82-9175-404B-8C05-9704CAB8C4B8}"/>
              </a:ext>
            </a:extLst>
          </p:cNvPr>
          <p:cNvSpPr txBox="1"/>
          <p:nvPr/>
        </p:nvSpPr>
        <p:spPr>
          <a:xfrm>
            <a:off x="6888582" y="5822458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D3E1F15D-3BE6-41D4-BF2A-3711440D3CB0}"/>
              </a:ext>
            </a:extLst>
          </p:cNvPr>
          <p:cNvSpPr txBox="1"/>
          <p:nvPr/>
        </p:nvSpPr>
        <p:spPr>
          <a:xfrm>
            <a:off x="6888582" y="6014522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vervangingsinvesteringen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EABCA01C-78C4-4149-8733-5A6D64F5257D}"/>
              </a:ext>
            </a:extLst>
          </p:cNvPr>
          <p:cNvSpPr txBox="1"/>
          <p:nvPr/>
        </p:nvSpPr>
        <p:spPr>
          <a:xfrm>
            <a:off x="9242761" y="5823191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BEF9387A-C07C-42E2-BECB-30D357F8D519}"/>
              </a:ext>
            </a:extLst>
          </p:cNvPr>
          <p:cNvSpPr txBox="1"/>
          <p:nvPr/>
        </p:nvSpPr>
        <p:spPr>
          <a:xfrm>
            <a:off x="9242761" y="6021406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afschrijvingen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2697A289-57D2-4196-92DE-93AD77512018}"/>
              </a:ext>
            </a:extLst>
          </p:cNvPr>
          <p:cNvSpPr txBox="1"/>
          <p:nvPr/>
        </p:nvSpPr>
        <p:spPr>
          <a:xfrm>
            <a:off x="8880363" y="147544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1E953F23-E6D6-4843-BD99-50C7510F5B22}"/>
              </a:ext>
            </a:extLst>
          </p:cNvPr>
          <p:cNvSpPr txBox="1"/>
          <p:nvPr/>
        </p:nvSpPr>
        <p:spPr>
          <a:xfrm>
            <a:off x="11265366" y="147565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555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01DA57A5-FB9D-4AC6-A0EB-846A18563E46}"/>
              </a:ext>
            </a:extLst>
          </p:cNvPr>
          <p:cNvSpPr txBox="1"/>
          <p:nvPr/>
        </p:nvSpPr>
        <p:spPr>
          <a:xfrm>
            <a:off x="8880363" y="18804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135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025F7387-FF97-4208-8EEB-11433B534806}"/>
              </a:ext>
            </a:extLst>
          </p:cNvPr>
          <p:cNvSpPr txBox="1"/>
          <p:nvPr/>
        </p:nvSpPr>
        <p:spPr>
          <a:xfrm>
            <a:off x="11265366" y="257882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061C0C6E-CAC0-4AE8-8821-A11CBB45B80D}"/>
              </a:ext>
            </a:extLst>
          </p:cNvPr>
          <p:cNvSpPr txBox="1"/>
          <p:nvPr/>
        </p:nvSpPr>
        <p:spPr>
          <a:xfrm>
            <a:off x="8880363" y="257905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555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3C1C929D-969D-4282-902C-2D6B42102692}"/>
              </a:ext>
            </a:extLst>
          </p:cNvPr>
          <p:cNvSpPr txBox="1"/>
          <p:nvPr/>
        </p:nvSpPr>
        <p:spPr>
          <a:xfrm>
            <a:off x="11265366" y="58211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135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D28378B8-8035-49E2-A75F-93CB7AFDDC89}"/>
              </a:ext>
            </a:extLst>
          </p:cNvPr>
          <p:cNvSpPr txBox="1"/>
          <p:nvPr/>
        </p:nvSpPr>
        <p:spPr>
          <a:xfrm>
            <a:off x="8965323" y="29727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46D85845-9D8D-40CF-A254-4E5D44BDA879}"/>
              </a:ext>
            </a:extLst>
          </p:cNvPr>
          <p:cNvSpPr txBox="1"/>
          <p:nvPr/>
        </p:nvSpPr>
        <p:spPr>
          <a:xfrm>
            <a:off x="11350326" y="60197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04B36142-4257-410D-81C3-0C0B54CF97E9}"/>
              </a:ext>
            </a:extLst>
          </p:cNvPr>
          <p:cNvSpPr txBox="1"/>
          <p:nvPr/>
        </p:nvSpPr>
        <p:spPr>
          <a:xfrm>
            <a:off x="8965323" y="600925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762AEFFC-0DF0-4BF5-8C65-B96FA1AC928F}"/>
              </a:ext>
            </a:extLst>
          </p:cNvPr>
          <p:cNvSpPr txBox="1"/>
          <p:nvPr/>
        </p:nvSpPr>
        <p:spPr>
          <a:xfrm>
            <a:off x="11350326" y="297202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6DFAD549-DFB2-4930-AD7F-0C3445B4DBBE}"/>
              </a:ext>
            </a:extLst>
          </p:cNvPr>
          <p:cNvSpPr txBox="1"/>
          <p:nvPr/>
        </p:nvSpPr>
        <p:spPr>
          <a:xfrm>
            <a:off x="11265366" y="27754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347426C8-8423-464D-A575-5D4F242EAF62}"/>
              </a:ext>
            </a:extLst>
          </p:cNvPr>
          <p:cNvSpPr txBox="1"/>
          <p:nvPr/>
        </p:nvSpPr>
        <p:spPr>
          <a:xfrm>
            <a:off x="8880363" y="582087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4513CE5F-BC8C-4E8E-88D6-D82B8A3340FE}"/>
              </a:ext>
            </a:extLst>
          </p:cNvPr>
          <p:cNvCxnSpPr/>
          <p:nvPr/>
        </p:nvCxnSpPr>
        <p:spPr>
          <a:xfrm>
            <a:off x="8888638" y="2126282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027F253F-2ADD-460A-B3AC-6104AF634918}"/>
              </a:ext>
            </a:extLst>
          </p:cNvPr>
          <p:cNvCxnSpPr/>
          <p:nvPr/>
        </p:nvCxnSpPr>
        <p:spPr>
          <a:xfrm>
            <a:off x="11256848" y="2126282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B5BA479E-35E4-42D7-9276-FBF25C14042A}"/>
              </a:ext>
            </a:extLst>
          </p:cNvPr>
          <p:cNvCxnSpPr/>
          <p:nvPr/>
        </p:nvCxnSpPr>
        <p:spPr>
          <a:xfrm>
            <a:off x="8888638" y="359198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8914705D-5506-4C88-B751-6E96456F33F2}"/>
              </a:ext>
            </a:extLst>
          </p:cNvPr>
          <p:cNvCxnSpPr/>
          <p:nvPr/>
        </p:nvCxnSpPr>
        <p:spPr>
          <a:xfrm>
            <a:off x="11256848" y="359198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>
            <a:extLst>
              <a:ext uri="{FF2B5EF4-FFF2-40B4-BE49-F238E27FC236}">
                <a16:creationId xmlns:a16="http://schemas.microsoft.com/office/drawing/2014/main" id="{FF2BAB83-03F7-406E-A8FB-C2DA21B66B8F}"/>
              </a:ext>
            </a:extLst>
          </p:cNvPr>
          <p:cNvCxnSpPr/>
          <p:nvPr/>
        </p:nvCxnSpPr>
        <p:spPr>
          <a:xfrm>
            <a:off x="8892348" y="6630854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25008F33-AB6A-4546-B9EA-0C36D1E42B9D}"/>
              </a:ext>
            </a:extLst>
          </p:cNvPr>
          <p:cNvCxnSpPr/>
          <p:nvPr/>
        </p:nvCxnSpPr>
        <p:spPr>
          <a:xfrm>
            <a:off x="11260558" y="6630854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vak 76">
            <a:extLst>
              <a:ext uri="{FF2B5EF4-FFF2-40B4-BE49-F238E27FC236}">
                <a16:creationId xmlns:a16="http://schemas.microsoft.com/office/drawing/2014/main" id="{48F584A9-B8CB-42D4-93F5-DC7C5A6B136D}"/>
              </a:ext>
            </a:extLst>
          </p:cNvPr>
          <p:cNvSpPr txBox="1"/>
          <p:nvPr/>
        </p:nvSpPr>
        <p:spPr>
          <a:xfrm>
            <a:off x="11260558" y="208767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555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D617A0F8-69BC-4594-8638-E86AD30D57C9}"/>
              </a:ext>
            </a:extLst>
          </p:cNvPr>
          <p:cNvSpPr txBox="1"/>
          <p:nvPr/>
        </p:nvSpPr>
        <p:spPr>
          <a:xfrm>
            <a:off x="8875555" y="2087671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555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075C810C-82E2-4A34-82A9-14AB851D586C}"/>
              </a:ext>
            </a:extLst>
          </p:cNvPr>
          <p:cNvSpPr txBox="1"/>
          <p:nvPr/>
        </p:nvSpPr>
        <p:spPr>
          <a:xfrm>
            <a:off x="11260558" y="354774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710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010E1397-EEA7-400B-AE32-8E01BDCD1121}"/>
              </a:ext>
            </a:extLst>
          </p:cNvPr>
          <p:cNvSpPr txBox="1"/>
          <p:nvPr/>
        </p:nvSpPr>
        <p:spPr>
          <a:xfrm>
            <a:off x="8875555" y="354774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710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B98AF3D8-85A6-463E-B434-8E67BCF9BDD7}"/>
              </a:ext>
            </a:extLst>
          </p:cNvPr>
          <p:cNvSpPr txBox="1"/>
          <p:nvPr/>
        </p:nvSpPr>
        <p:spPr>
          <a:xfrm>
            <a:off x="11260558" y="659294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175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6585EBA9-A2B6-4D8F-9D39-AC7198321988}"/>
              </a:ext>
            </a:extLst>
          </p:cNvPr>
          <p:cNvSpPr txBox="1"/>
          <p:nvPr/>
        </p:nvSpPr>
        <p:spPr>
          <a:xfrm>
            <a:off x="8875555" y="659294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175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604FE7D3-33B9-4274-B085-F284A4241A48}"/>
              </a:ext>
            </a:extLst>
          </p:cNvPr>
          <p:cNvCxnSpPr/>
          <p:nvPr/>
        </p:nvCxnSpPr>
        <p:spPr>
          <a:xfrm>
            <a:off x="6960096" y="4055000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>
            <a:extLst>
              <a:ext uri="{FF2B5EF4-FFF2-40B4-BE49-F238E27FC236}">
                <a16:creationId xmlns:a16="http://schemas.microsoft.com/office/drawing/2014/main" id="{D0F9803C-CFEF-43B7-8466-5295AD425351}"/>
              </a:ext>
            </a:extLst>
          </p:cNvPr>
          <p:cNvCxnSpPr>
            <a:cxnSpLocks/>
          </p:cNvCxnSpPr>
          <p:nvPr/>
        </p:nvCxnSpPr>
        <p:spPr>
          <a:xfrm>
            <a:off x="9304782" y="4055000"/>
            <a:ext cx="0" cy="612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kstvak 100">
            <a:extLst>
              <a:ext uri="{FF2B5EF4-FFF2-40B4-BE49-F238E27FC236}">
                <a16:creationId xmlns:a16="http://schemas.microsoft.com/office/drawing/2014/main" id="{0469B26E-D44D-47B2-8CC7-4BACA3842DD3}"/>
              </a:ext>
            </a:extLst>
          </p:cNvPr>
          <p:cNvSpPr txBox="1"/>
          <p:nvPr/>
        </p:nvSpPr>
        <p:spPr>
          <a:xfrm>
            <a:off x="8808615" y="3788010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overheid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588FC218-5133-4819-94D7-19149C193756}"/>
              </a:ext>
            </a:extLst>
          </p:cNvPr>
          <p:cNvSpPr txBox="1"/>
          <p:nvPr/>
        </p:nvSpPr>
        <p:spPr>
          <a:xfrm>
            <a:off x="6888582" y="4036012"/>
            <a:ext cx="185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overheidsbestedingen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EFBD07EC-7005-4CCB-8AF8-8AA2002CE8F7}"/>
              </a:ext>
            </a:extLst>
          </p:cNvPr>
          <p:cNvSpPr txBox="1"/>
          <p:nvPr/>
        </p:nvSpPr>
        <p:spPr>
          <a:xfrm>
            <a:off x="9242761" y="4036012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belastingen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CC104F62-6A20-451C-99AB-C0EE1BEDCFC7}"/>
              </a:ext>
            </a:extLst>
          </p:cNvPr>
          <p:cNvSpPr txBox="1"/>
          <p:nvPr/>
        </p:nvSpPr>
        <p:spPr>
          <a:xfrm>
            <a:off x="9242761" y="4234289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chemeClr val="bg1"/>
                </a:solidFill>
              </a:rPr>
              <a:t>overheidstekort</a:t>
            </a:r>
            <a:endParaRPr lang="nl-NL" sz="1400" i="1" dirty="0">
              <a:solidFill>
                <a:schemeClr val="bg1"/>
              </a:solidFill>
            </a:endParaRP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D6FFC26C-BDBD-45BC-92F6-923561E7EBA7}"/>
              </a:ext>
            </a:extLst>
          </p:cNvPr>
          <p:cNvSpPr txBox="1"/>
          <p:nvPr/>
        </p:nvSpPr>
        <p:spPr>
          <a:xfrm>
            <a:off x="11265366" y="403542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F0793A27-353C-4586-9F6F-CCDA2FF902EB}"/>
              </a:ext>
            </a:extLst>
          </p:cNvPr>
          <p:cNvSpPr txBox="1"/>
          <p:nvPr/>
        </p:nvSpPr>
        <p:spPr>
          <a:xfrm>
            <a:off x="8880363" y="403564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AA3B50C8-B380-44AE-9AA0-961CEC674520}"/>
              </a:ext>
            </a:extLst>
          </p:cNvPr>
          <p:cNvSpPr txBox="1"/>
          <p:nvPr/>
        </p:nvSpPr>
        <p:spPr>
          <a:xfrm>
            <a:off x="11435284" y="42342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64EA1917-743B-4204-B5DB-EE4EA017E364}"/>
              </a:ext>
            </a:extLst>
          </p:cNvPr>
          <p:cNvCxnSpPr/>
          <p:nvPr/>
        </p:nvCxnSpPr>
        <p:spPr>
          <a:xfrm>
            <a:off x="8888638" y="445884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EAE2377D-160D-44EE-B551-9E803FA22E37}"/>
              </a:ext>
            </a:extLst>
          </p:cNvPr>
          <p:cNvCxnSpPr/>
          <p:nvPr/>
        </p:nvCxnSpPr>
        <p:spPr>
          <a:xfrm>
            <a:off x="11256848" y="445884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kstvak 113">
            <a:extLst>
              <a:ext uri="{FF2B5EF4-FFF2-40B4-BE49-F238E27FC236}">
                <a16:creationId xmlns:a16="http://schemas.microsoft.com/office/drawing/2014/main" id="{84C7A6FC-2852-4704-8789-BC340AF965CF}"/>
              </a:ext>
            </a:extLst>
          </p:cNvPr>
          <p:cNvSpPr txBox="1"/>
          <p:nvPr/>
        </p:nvSpPr>
        <p:spPr>
          <a:xfrm>
            <a:off x="11260558" y="441460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105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0A2C986E-67FB-4D94-B254-016D46D01120}"/>
              </a:ext>
            </a:extLst>
          </p:cNvPr>
          <p:cNvSpPr txBox="1"/>
          <p:nvPr/>
        </p:nvSpPr>
        <p:spPr>
          <a:xfrm>
            <a:off x="8875555" y="441460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105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A7BF38B0-C6C1-4DB2-A319-C3FCE519059D}"/>
              </a:ext>
            </a:extLst>
          </p:cNvPr>
          <p:cNvCxnSpPr/>
          <p:nvPr/>
        </p:nvCxnSpPr>
        <p:spPr>
          <a:xfrm>
            <a:off x="6960096" y="4961770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130">
            <a:extLst>
              <a:ext uri="{FF2B5EF4-FFF2-40B4-BE49-F238E27FC236}">
                <a16:creationId xmlns:a16="http://schemas.microsoft.com/office/drawing/2014/main" id="{955812C1-62E5-42FE-AB8B-4100D877E889}"/>
              </a:ext>
            </a:extLst>
          </p:cNvPr>
          <p:cNvCxnSpPr>
            <a:cxnSpLocks/>
          </p:cNvCxnSpPr>
          <p:nvPr/>
        </p:nvCxnSpPr>
        <p:spPr>
          <a:xfrm>
            <a:off x="9304782" y="4961770"/>
            <a:ext cx="0" cy="612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kstvak 131">
            <a:extLst>
              <a:ext uri="{FF2B5EF4-FFF2-40B4-BE49-F238E27FC236}">
                <a16:creationId xmlns:a16="http://schemas.microsoft.com/office/drawing/2014/main" id="{B3756BE0-6192-4D19-8776-7FDDD0F71D5B}"/>
              </a:ext>
            </a:extLst>
          </p:cNvPr>
          <p:cNvSpPr txBox="1"/>
          <p:nvPr/>
        </p:nvSpPr>
        <p:spPr>
          <a:xfrm>
            <a:off x="8740486" y="469569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buitenland</a:t>
            </a: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389B519B-2902-49EA-A7BA-321BB02B0A25}"/>
              </a:ext>
            </a:extLst>
          </p:cNvPr>
          <p:cNvSpPr txBox="1"/>
          <p:nvPr/>
        </p:nvSpPr>
        <p:spPr>
          <a:xfrm>
            <a:off x="6888582" y="4942782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C1C5DE5A-4E1F-4AB7-8FC5-44B56B0FAFD9}"/>
              </a:ext>
            </a:extLst>
          </p:cNvPr>
          <p:cNvSpPr txBox="1"/>
          <p:nvPr/>
        </p:nvSpPr>
        <p:spPr>
          <a:xfrm>
            <a:off x="9242761" y="4942782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import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DFF306DF-9BEB-43CF-87C2-10E9F07C8907}"/>
              </a:ext>
            </a:extLst>
          </p:cNvPr>
          <p:cNvSpPr txBox="1"/>
          <p:nvPr/>
        </p:nvSpPr>
        <p:spPr>
          <a:xfrm>
            <a:off x="9242761" y="5141059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chemeClr val="bg1"/>
                </a:solidFill>
              </a:rPr>
              <a:t>exportoverschot</a:t>
            </a:r>
            <a:endParaRPr lang="nl-NL" sz="1400" i="1" dirty="0">
              <a:solidFill>
                <a:schemeClr val="bg1"/>
              </a:solidFill>
            </a:endParaRPr>
          </a:p>
        </p:txBody>
      </p:sp>
      <p:sp>
        <p:nvSpPr>
          <p:cNvPr id="137" name="Tekstvak 136">
            <a:extLst>
              <a:ext uri="{FF2B5EF4-FFF2-40B4-BE49-F238E27FC236}">
                <a16:creationId xmlns:a16="http://schemas.microsoft.com/office/drawing/2014/main" id="{DCDAB93C-B622-4046-91E6-7B0B57AB6563}"/>
              </a:ext>
            </a:extLst>
          </p:cNvPr>
          <p:cNvSpPr txBox="1"/>
          <p:nvPr/>
        </p:nvSpPr>
        <p:spPr>
          <a:xfrm>
            <a:off x="11265366" y="494219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BEB1C807-9C35-46AC-906B-0A423D1D0B20}"/>
              </a:ext>
            </a:extLst>
          </p:cNvPr>
          <p:cNvSpPr txBox="1"/>
          <p:nvPr/>
        </p:nvSpPr>
        <p:spPr>
          <a:xfrm>
            <a:off x="8880363" y="4942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40" name="Tekstvak 139">
            <a:extLst>
              <a:ext uri="{FF2B5EF4-FFF2-40B4-BE49-F238E27FC236}">
                <a16:creationId xmlns:a16="http://schemas.microsoft.com/office/drawing/2014/main" id="{9D38A578-EB1A-4897-86BA-55173FAC3DEB}"/>
              </a:ext>
            </a:extLst>
          </p:cNvPr>
          <p:cNvSpPr txBox="1"/>
          <p:nvPr/>
        </p:nvSpPr>
        <p:spPr>
          <a:xfrm>
            <a:off x="11350326" y="514105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141" name="Rechte verbindingslijn 140">
            <a:extLst>
              <a:ext uri="{FF2B5EF4-FFF2-40B4-BE49-F238E27FC236}">
                <a16:creationId xmlns:a16="http://schemas.microsoft.com/office/drawing/2014/main" id="{4C688F0B-0EC0-4975-B6E2-409AE9E13172}"/>
              </a:ext>
            </a:extLst>
          </p:cNvPr>
          <p:cNvCxnSpPr/>
          <p:nvPr/>
        </p:nvCxnSpPr>
        <p:spPr>
          <a:xfrm>
            <a:off x="8888638" y="536561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chte verbindingslijn 141">
            <a:extLst>
              <a:ext uri="{FF2B5EF4-FFF2-40B4-BE49-F238E27FC236}">
                <a16:creationId xmlns:a16="http://schemas.microsoft.com/office/drawing/2014/main" id="{8EE6C685-B163-4860-9B39-7DCEF43DBEE9}"/>
              </a:ext>
            </a:extLst>
          </p:cNvPr>
          <p:cNvCxnSpPr/>
          <p:nvPr/>
        </p:nvCxnSpPr>
        <p:spPr>
          <a:xfrm>
            <a:off x="11256848" y="5365610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kstvak 142">
            <a:extLst>
              <a:ext uri="{FF2B5EF4-FFF2-40B4-BE49-F238E27FC236}">
                <a16:creationId xmlns:a16="http://schemas.microsoft.com/office/drawing/2014/main" id="{06BAF4AD-07F7-47F8-9ACF-E31E6E0A80D3}"/>
              </a:ext>
            </a:extLst>
          </p:cNvPr>
          <p:cNvSpPr txBox="1"/>
          <p:nvPr/>
        </p:nvSpPr>
        <p:spPr>
          <a:xfrm>
            <a:off x="11260558" y="532137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125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44" name="Tekstvak 143">
            <a:extLst>
              <a:ext uri="{FF2B5EF4-FFF2-40B4-BE49-F238E27FC236}">
                <a16:creationId xmlns:a16="http://schemas.microsoft.com/office/drawing/2014/main" id="{06393713-D731-41D9-B036-E1C9F9292514}"/>
              </a:ext>
            </a:extLst>
          </p:cNvPr>
          <p:cNvSpPr txBox="1"/>
          <p:nvPr/>
        </p:nvSpPr>
        <p:spPr>
          <a:xfrm>
            <a:off x="8875555" y="532137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125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45" name="Vrije vorm: vorm 144">
            <a:extLst>
              <a:ext uri="{FF2B5EF4-FFF2-40B4-BE49-F238E27FC236}">
                <a16:creationId xmlns:a16="http://schemas.microsoft.com/office/drawing/2014/main" id="{154216E5-DAEF-4D7C-82AF-AFA108A00332}"/>
              </a:ext>
            </a:extLst>
          </p:cNvPr>
          <p:cNvSpPr/>
          <p:nvPr/>
        </p:nvSpPr>
        <p:spPr>
          <a:xfrm flipV="1">
            <a:off x="1679889" y="3359350"/>
            <a:ext cx="908488" cy="1185810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09A9F717-25CD-4C3C-B21A-B2A6CE1D8D5F}"/>
              </a:ext>
            </a:extLst>
          </p:cNvPr>
          <p:cNvSpPr txBox="1"/>
          <p:nvPr/>
        </p:nvSpPr>
        <p:spPr>
          <a:xfrm>
            <a:off x="2550783" y="3726710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A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47" name="Tekstvak 146">
            <a:extLst>
              <a:ext uri="{FF2B5EF4-FFF2-40B4-BE49-F238E27FC236}">
                <a16:creationId xmlns:a16="http://schemas.microsoft.com/office/drawing/2014/main" id="{4222FF55-0FB0-4C95-A995-C1E80E0FEB65}"/>
              </a:ext>
            </a:extLst>
          </p:cNvPr>
          <p:cNvSpPr txBox="1"/>
          <p:nvPr/>
        </p:nvSpPr>
        <p:spPr>
          <a:xfrm>
            <a:off x="1365056" y="371728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>
                <a:solidFill>
                  <a:schemeClr val="bg1"/>
                </a:solidFill>
              </a:rPr>
              <a:t>I</a:t>
            </a:r>
            <a:r>
              <a:rPr lang="nl-NL" sz="1600" b="1" baseline="-25000" dirty="0" err="1">
                <a:solidFill>
                  <a:schemeClr val="bg1"/>
                </a:solidFill>
              </a:rPr>
              <a:t>v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341055" y="23682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320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127382" y="236769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135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73297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555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1234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2" name="Tekstvak 151">
            <a:extLst>
              <a:ext uri="{FF2B5EF4-FFF2-40B4-BE49-F238E27FC236}">
                <a16:creationId xmlns:a16="http://schemas.microsoft.com/office/drawing/2014/main" id="{33480D0D-FFAC-4307-B70B-794A8478D0FE}"/>
              </a:ext>
            </a:extLst>
          </p:cNvPr>
          <p:cNvSpPr txBox="1"/>
          <p:nvPr/>
        </p:nvSpPr>
        <p:spPr>
          <a:xfrm>
            <a:off x="2603588" y="40575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3" name="Tekstvak 152">
            <a:extLst>
              <a:ext uri="{FF2B5EF4-FFF2-40B4-BE49-F238E27FC236}">
                <a16:creationId xmlns:a16="http://schemas.microsoft.com/office/drawing/2014/main" id="{ADD7C95C-DA99-4EA6-A3EA-B812FDFE36F6}"/>
              </a:ext>
            </a:extLst>
          </p:cNvPr>
          <p:cNvSpPr txBox="1"/>
          <p:nvPr/>
        </p:nvSpPr>
        <p:spPr>
          <a:xfrm>
            <a:off x="1303118" y="40575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6" name="Tekstvak 155">
            <a:extLst>
              <a:ext uri="{FF2B5EF4-FFF2-40B4-BE49-F238E27FC236}">
                <a16:creationId xmlns:a16="http://schemas.microsoft.com/office/drawing/2014/main" id="{10D9E86B-F16F-441E-BF5A-F197F0476BB9}"/>
              </a:ext>
            </a:extLst>
          </p:cNvPr>
          <p:cNvSpPr txBox="1"/>
          <p:nvPr/>
        </p:nvSpPr>
        <p:spPr>
          <a:xfrm>
            <a:off x="6888582" y="1676531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belastingen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57" name="Tekstvak 156">
            <a:extLst>
              <a:ext uri="{FF2B5EF4-FFF2-40B4-BE49-F238E27FC236}">
                <a16:creationId xmlns:a16="http://schemas.microsoft.com/office/drawing/2014/main" id="{3AE2EB14-379A-49A5-8583-36DCFEA82D4A}"/>
              </a:ext>
            </a:extLst>
          </p:cNvPr>
          <p:cNvSpPr txBox="1"/>
          <p:nvPr/>
        </p:nvSpPr>
        <p:spPr>
          <a:xfrm>
            <a:off x="8880363" y="167408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708975" y="23692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709039" y="41017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91111" y="317874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61" name="Tekstvak 160">
            <a:extLst>
              <a:ext uri="{FF2B5EF4-FFF2-40B4-BE49-F238E27FC236}">
                <a16:creationId xmlns:a16="http://schemas.microsoft.com/office/drawing/2014/main" id="{0DA0FD09-47C2-4897-92F8-110A8816B909}"/>
              </a:ext>
            </a:extLst>
          </p:cNvPr>
          <p:cNvSpPr txBox="1"/>
          <p:nvPr/>
        </p:nvSpPr>
        <p:spPr>
          <a:xfrm>
            <a:off x="9244380" y="3359901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2" name="Tekstvak 161">
            <a:extLst>
              <a:ext uri="{FF2B5EF4-FFF2-40B4-BE49-F238E27FC236}">
                <a16:creationId xmlns:a16="http://schemas.microsoft.com/office/drawing/2014/main" id="{5D4B7A15-1532-439B-818E-159F4F7AE33E}"/>
              </a:ext>
            </a:extLst>
          </p:cNvPr>
          <p:cNvSpPr txBox="1"/>
          <p:nvPr/>
        </p:nvSpPr>
        <p:spPr>
          <a:xfrm>
            <a:off x="11265366" y="33591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3" name="Tekstvak 162">
            <a:extLst>
              <a:ext uri="{FF2B5EF4-FFF2-40B4-BE49-F238E27FC236}">
                <a16:creationId xmlns:a16="http://schemas.microsoft.com/office/drawing/2014/main" id="{C1A3C8F4-0129-46A4-A6B2-3E1F52E6DE1E}"/>
              </a:ext>
            </a:extLst>
          </p:cNvPr>
          <p:cNvSpPr txBox="1"/>
          <p:nvPr/>
        </p:nvSpPr>
        <p:spPr>
          <a:xfrm>
            <a:off x="6888582" y="3359901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import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0B8D696-18A8-4FCC-A6C0-451CCEF535F0}"/>
              </a:ext>
            </a:extLst>
          </p:cNvPr>
          <p:cNvSpPr txBox="1"/>
          <p:nvPr/>
        </p:nvSpPr>
        <p:spPr>
          <a:xfrm>
            <a:off x="8880363" y="335990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138F9F56-7F3E-45FD-8B5D-710CBF58775E}"/>
              </a:ext>
            </a:extLst>
          </p:cNvPr>
          <p:cNvSpPr txBox="1"/>
          <p:nvPr/>
        </p:nvSpPr>
        <p:spPr>
          <a:xfrm>
            <a:off x="9242761" y="3171939"/>
            <a:ext cx="185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overheidsbestedingen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2B50620D-6695-49F7-B11F-C18E88658115}"/>
              </a:ext>
            </a:extLst>
          </p:cNvPr>
          <p:cNvSpPr txBox="1"/>
          <p:nvPr/>
        </p:nvSpPr>
        <p:spPr>
          <a:xfrm>
            <a:off x="11265366" y="31712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7" name="Tekstvak 166">
            <a:extLst>
              <a:ext uri="{FF2B5EF4-FFF2-40B4-BE49-F238E27FC236}">
                <a16:creationId xmlns:a16="http://schemas.microsoft.com/office/drawing/2014/main" id="{886C4393-90C9-4EB5-9ACC-C48B7E9F2D4D}"/>
              </a:ext>
            </a:extLst>
          </p:cNvPr>
          <p:cNvSpPr txBox="1"/>
          <p:nvPr/>
        </p:nvSpPr>
        <p:spPr>
          <a:xfrm>
            <a:off x="6888582" y="6191293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overheidstekort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8" name="Tekstvak 167">
            <a:extLst>
              <a:ext uri="{FF2B5EF4-FFF2-40B4-BE49-F238E27FC236}">
                <a16:creationId xmlns:a16="http://schemas.microsoft.com/office/drawing/2014/main" id="{F8E536DB-7007-4AF3-A568-6A9E2A9091A1}"/>
              </a:ext>
            </a:extLst>
          </p:cNvPr>
          <p:cNvSpPr txBox="1"/>
          <p:nvPr/>
        </p:nvSpPr>
        <p:spPr>
          <a:xfrm>
            <a:off x="6888582" y="6383357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exportoverschot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69" name="Tekstvak 168">
            <a:extLst>
              <a:ext uri="{FF2B5EF4-FFF2-40B4-BE49-F238E27FC236}">
                <a16:creationId xmlns:a16="http://schemas.microsoft.com/office/drawing/2014/main" id="{547B47E6-DDD1-4554-8255-65B35CB1F77E}"/>
              </a:ext>
            </a:extLst>
          </p:cNvPr>
          <p:cNvSpPr txBox="1"/>
          <p:nvPr/>
        </p:nvSpPr>
        <p:spPr>
          <a:xfrm>
            <a:off x="8965323" y="63780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70" name="Tekstvak 169">
            <a:extLst>
              <a:ext uri="{FF2B5EF4-FFF2-40B4-BE49-F238E27FC236}">
                <a16:creationId xmlns:a16="http://schemas.microsoft.com/office/drawing/2014/main" id="{AEDA967C-A7B1-48B1-B41B-BE4BBEFC26CE}"/>
              </a:ext>
            </a:extLst>
          </p:cNvPr>
          <p:cNvSpPr txBox="1"/>
          <p:nvPr/>
        </p:nvSpPr>
        <p:spPr>
          <a:xfrm>
            <a:off x="9050281" y="61897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1971656" y="53363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27300" y="53363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115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028773" y="37080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10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cxnSp>
        <p:nvCxnSpPr>
          <p:cNvPr id="178" name="Rechte verbindingslijn met pijl 177">
            <a:extLst>
              <a:ext uri="{FF2B5EF4-FFF2-40B4-BE49-F238E27FC236}">
                <a16:creationId xmlns:a16="http://schemas.microsoft.com/office/drawing/2014/main" id="{ED21F260-D31E-4D2F-BD22-C09944C52A00}"/>
              </a:ext>
            </a:extLst>
          </p:cNvPr>
          <p:cNvCxnSpPr>
            <a:cxnSpLocks/>
          </p:cNvCxnSpPr>
          <p:nvPr/>
        </p:nvCxnSpPr>
        <p:spPr>
          <a:xfrm>
            <a:off x="2746040" y="3149996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Gebogen verbindingslijn 37">
            <a:extLst>
              <a:ext uri="{FF2B5EF4-FFF2-40B4-BE49-F238E27FC236}">
                <a16:creationId xmlns:a16="http://schemas.microsoft.com/office/drawing/2014/main" id="{B3192F40-5A9D-443A-8DF4-FCFCF334692B}"/>
              </a:ext>
            </a:extLst>
          </p:cNvPr>
          <p:cNvCxnSpPr>
            <a:cxnSpLocks/>
          </p:cNvCxnSpPr>
          <p:nvPr/>
        </p:nvCxnSpPr>
        <p:spPr>
          <a:xfrm rot="10800000" flipH="1">
            <a:off x="1229103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6675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7" grpId="0"/>
      <p:bldP spid="78" grpId="0"/>
      <p:bldP spid="79" grpId="0"/>
      <p:bldP spid="80" grpId="0"/>
      <p:bldP spid="81" grpId="0"/>
      <p:bldP spid="82" grpId="0"/>
      <p:bldP spid="102" grpId="0"/>
      <p:bldP spid="104" grpId="0"/>
      <p:bldP spid="105" grpId="0"/>
      <p:bldP spid="107" grpId="0"/>
      <p:bldP spid="108" grpId="0"/>
      <p:bldP spid="111" grpId="0"/>
      <p:bldP spid="114" grpId="0"/>
      <p:bldP spid="115" grpId="0"/>
      <p:bldP spid="133" grpId="0"/>
      <p:bldP spid="135" grpId="0"/>
      <p:bldP spid="136" grpId="0"/>
      <p:bldP spid="137" grpId="0"/>
      <p:bldP spid="138" grpId="0"/>
      <p:bldP spid="140" grpId="0"/>
      <p:bldP spid="143" grpId="0"/>
      <p:bldP spid="144" grpId="0"/>
      <p:bldP spid="148" grpId="0"/>
      <p:bldP spid="149" grpId="0"/>
      <p:bldP spid="150" grpId="0"/>
      <p:bldP spid="151" grpId="0"/>
      <p:bldP spid="152" grpId="0"/>
      <p:bldP spid="153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86626978-BAC8-43C6-8D05-82CA48139477}"/>
              </a:ext>
            </a:extLst>
          </p:cNvPr>
          <p:cNvSpPr/>
          <p:nvPr/>
        </p:nvSpPr>
        <p:spPr>
          <a:xfrm>
            <a:off x="6096000" y="4707160"/>
            <a:ext cx="5760622" cy="2034208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conclusies</a:t>
            </a:r>
          </a:p>
        </p:txBody>
      </p:sp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1268422"/>
            <a:ext cx="4934479" cy="5056177"/>
          </a:xfrm>
        </p:spPr>
        <p:txBody>
          <a:bodyPr/>
          <a:lstStyle/>
          <a:p>
            <a:r>
              <a:rPr lang="nl-NL" dirty="0"/>
              <a:t>Bij gezinnen:</a:t>
            </a:r>
          </a:p>
          <a:p>
            <a:pPr lvl="1"/>
            <a:r>
              <a:rPr lang="nl-NL" dirty="0">
                <a:highlight>
                  <a:srgbClr val="FFFF00"/>
                </a:highlight>
              </a:rPr>
              <a:t>Y = C + S + B</a:t>
            </a:r>
          </a:p>
          <a:p>
            <a:r>
              <a:rPr lang="nl-NL" dirty="0"/>
              <a:t>Bij bedrijven:</a:t>
            </a:r>
          </a:p>
          <a:p>
            <a:pPr lvl="1"/>
            <a:r>
              <a:rPr lang="nl-NL" dirty="0"/>
              <a:t>Y + M = C + I + O + E</a:t>
            </a:r>
          </a:p>
          <a:p>
            <a:pPr lvl="1"/>
            <a:r>
              <a:rPr lang="nl-NL" dirty="0">
                <a:highlight>
                  <a:srgbClr val="00FF00"/>
                </a:highlight>
              </a:rPr>
              <a:t>Y = C + I + O + E – M</a:t>
            </a:r>
          </a:p>
          <a:p>
            <a:r>
              <a:rPr lang="nl-NL" dirty="0"/>
              <a:t>Samen (banken):</a:t>
            </a:r>
          </a:p>
          <a:p>
            <a:pPr lvl="1"/>
            <a:r>
              <a:rPr lang="nl-NL" dirty="0">
                <a:highlight>
                  <a:srgbClr val="00FF00"/>
                </a:highlight>
              </a:rPr>
              <a:t>(S – I) + (B – O) = (E – M)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320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078222" y="230869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135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555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120</a:t>
            </a:r>
            <a:endParaRPr lang="nl-NL" sz="1400" dirty="0">
              <a:solidFill>
                <a:srgbClr val="0070C0"/>
              </a:solidFill>
            </a:endParaRP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ECE58A3-C152-43D6-9CF5-07C4D8B18E12}"/>
              </a:ext>
            </a:extLst>
          </p:cNvPr>
          <p:cNvGrpSpPr/>
          <p:nvPr/>
        </p:nvGrpSpPr>
        <p:grpSpPr>
          <a:xfrm>
            <a:off x="6515282" y="5089458"/>
            <a:ext cx="5001705" cy="1152483"/>
            <a:chOff x="6515282" y="5089458"/>
            <a:chExt cx="5001705" cy="1152483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9166847D-BA56-40FD-A523-1785505E2CB9}"/>
                </a:ext>
              </a:extLst>
            </p:cNvPr>
            <p:cNvSpPr/>
            <p:nvPr/>
          </p:nvSpPr>
          <p:spPr>
            <a:xfrm>
              <a:off x="6548929" y="5104846"/>
              <a:ext cx="4968058" cy="113709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2D2C1022-7E8E-4D7B-9863-7C2B382FAEFD}"/>
                </a:ext>
              </a:extLst>
            </p:cNvPr>
            <p:cNvCxnSpPr/>
            <p:nvPr/>
          </p:nvCxnSpPr>
          <p:spPr>
            <a:xfrm>
              <a:off x="6620443" y="5358112"/>
              <a:ext cx="4680000" cy="0"/>
            </a:xfrm>
            <a:prstGeom prst="line">
              <a:avLst/>
            </a:prstGeom>
            <a:ln w="12700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CA5109D7-3845-41CD-8A9A-5782CC6FB815}"/>
                </a:ext>
              </a:extLst>
            </p:cNvPr>
            <p:cNvCxnSpPr>
              <a:cxnSpLocks/>
            </p:cNvCxnSpPr>
            <p:nvPr/>
          </p:nvCxnSpPr>
          <p:spPr>
            <a:xfrm>
              <a:off x="8965129" y="5358112"/>
              <a:ext cx="0" cy="828000"/>
            </a:xfrm>
            <a:prstGeom prst="line">
              <a:avLst/>
            </a:prstGeom>
            <a:ln w="12700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41D6A9BF-176C-4C08-9797-AD04E35528EC}"/>
                </a:ext>
              </a:extLst>
            </p:cNvPr>
            <p:cNvSpPr txBox="1"/>
            <p:nvPr/>
          </p:nvSpPr>
          <p:spPr>
            <a:xfrm>
              <a:off x="8468962" y="5089458"/>
              <a:ext cx="9829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gezinnen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4F35AE29-ABF4-4E06-9118-96A4290352BF}"/>
                </a:ext>
              </a:extLst>
            </p:cNvPr>
            <p:cNvSpPr txBox="1"/>
            <p:nvPr/>
          </p:nvSpPr>
          <p:spPr>
            <a:xfrm>
              <a:off x="6515282" y="5106773"/>
              <a:ext cx="1470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Bestedingen (UIT)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DD0E9CE-58EF-4538-9A96-4B5FD09A28D3}"/>
                </a:ext>
              </a:extLst>
            </p:cNvPr>
            <p:cNvSpPr txBox="1"/>
            <p:nvPr/>
          </p:nvSpPr>
          <p:spPr>
            <a:xfrm>
              <a:off x="10209443" y="5104846"/>
              <a:ext cx="11961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Middelen (IN)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6E48B48C-8795-474B-A539-89582C40E093}"/>
                </a:ext>
              </a:extLst>
            </p:cNvPr>
            <p:cNvSpPr txBox="1"/>
            <p:nvPr/>
          </p:nvSpPr>
          <p:spPr>
            <a:xfrm>
              <a:off x="8903108" y="5341770"/>
              <a:ext cx="15840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beloning </a:t>
              </a:r>
              <a:r>
                <a:rPr lang="nl-NL" sz="1200" dirty="0" err="1">
                  <a:solidFill>
                    <a:schemeClr val="bg1"/>
                  </a:solidFill>
                </a:rPr>
                <a:t>prod.fac</a:t>
              </a:r>
              <a:r>
                <a:rPr lang="nl-NL" sz="1200" dirty="0">
                  <a:solidFill>
                    <a:schemeClr val="bg1"/>
                  </a:solidFill>
                </a:rPr>
                <a:t>.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907ED2ED-7E90-4056-993E-DF948CF2FFF4}"/>
                </a:ext>
              </a:extLst>
            </p:cNvPr>
            <p:cNvSpPr txBox="1"/>
            <p:nvPr/>
          </p:nvSpPr>
          <p:spPr>
            <a:xfrm>
              <a:off x="6548929" y="5341770"/>
              <a:ext cx="19447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particuliere consumptie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DB02CEFC-E0B7-4D05-A303-BE147FDCBBFE}"/>
                </a:ext>
              </a:extLst>
            </p:cNvPr>
            <p:cNvSpPr txBox="1"/>
            <p:nvPr/>
          </p:nvSpPr>
          <p:spPr>
            <a:xfrm>
              <a:off x="6548929" y="5748039"/>
              <a:ext cx="20088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particuliere besparingen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2697A289-57D2-4196-92DE-93AD77512018}"/>
                </a:ext>
              </a:extLst>
            </p:cNvPr>
            <p:cNvSpPr txBox="1"/>
            <p:nvPr/>
          </p:nvSpPr>
          <p:spPr>
            <a:xfrm>
              <a:off x="8540710" y="534062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320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1E953F23-E6D6-4843-BD99-50C7510F5B22}"/>
                </a:ext>
              </a:extLst>
            </p:cNvPr>
            <p:cNvSpPr txBox="1"/>
            <p:nvPr/>
          </p:nvSpPr>
          <p:spPr>
            <a:xfrm>
              <a:off x="10925713" y="534082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555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01DA57A5-FB9D-4AC6-A0EB-846A18563E46}"/>
                </a:ext>
              </a:extLst>
            </p:cNvPr>
            <p:cNvSpPr txBox="1"/>
            <p:nvPr/>
          </p:nvSpPr>
          <p:spPr>
            <a:xfrm>
              <a:off x="8540710" y="574559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135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4513CE5F-BC8C-4E8E-88D6-D82B8A3340FE}"/>
                </a:ext>
              </a:extLst>
            </p:cNvPr>
            <p:cNvCxnSpPr/>
            <p:nvPr/>
          </p:nvCxnSpPr>
          <p:spPr>
            <a:xfrm>
              <a:off x="8548985" y="5991453"/>
              <a:ext cx="396000" cy="0"/>
            </a:xfrm>
            <a:prstGeom prst="line">
              <a:avLst/>
            </a:prstGeom>
            <a:ln w="95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027F253F-2ADD-460A-B3AC-6104AF634918}"/>
                </a:ext>
              </a:extLst>
            </p:cNvPr>
            <p:cNvCxnSpPr/>
            <p:nvPr/>
          </p:nvCxnSpPr>
          <p:spPr>
            <a:xfrm>
              <a:off x="10917195" y="5991453"/>
              <a:ext cx="396000" cy="0"/>
            </a:xfrm>
            <a:prstGeom prst="line">
              <a:avLst/>
            </a:prstGeom>
            <a:ln w="95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kstvak 76">
              <a:extLst>
                <a:ext uri="{FF2B5EF4-FFF2-40B4-BE49-F238E27FC236}">
                  <a16:creationId xmlns:a16="http://schemas.microsoft.com/office/drawing/2014/main" id="{48F584A9-B8CB-42D4-93F5-DC7C5A6B136D}"/>
                </a:ext>
              </a:extLst>
            </p:cNvPr>
            <p:cNvSpPr txBox="1"/>
            <p:nvPr/>
          </p:nvSpPr>
          <p:spPr>
            <a:xfrm>
              <a:off x="10920905" y="5952843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</a:rPr>
                <a:t>555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Tekstvak 77">
              <a:extLst>
                <a:ext uri="{FF2B5EF4-FFF2-40B4-BE49-F238E27FC236}">
                  <a16:creationId xmlns:a16="http://schemas.microsoft.com/office/drawing/2014/main" id="{D617A0F8-69BC-4594-8638-E86AD30D57C9}"/>
                </a:ext>
              </a:extLst>
            </p:cNvPr>
            <p:cNvSpPr txBox="1"/>
            <p:nvPr/>
          </p:nvSpPr>
          <p:spPr>
            <a:xfrm>
              <a:off x="8535902" y="5952842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</a:rPr>
                <a:t>555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6" name="Tekstvak 155">
              <a:extLst>
                <a:ext uri="{FF2B5EF4-FFF2-40B4-BE49-F238E27FC236}">
                  <a16:creationId xmlns:a16="http://schemas.microsoft.com/office/drawing/2014/main" id="{10D9E86B-F16F-441E-BF5A-F197F0476BB9}"/>
                </a:ext>
              </a:extLst>
            </p:cNvPr>
            <p:cNvSpPr txBox="1"/>
            <p:nvPr/>
          </p:nvSpPr>
          <p:spPr>
            <a:xfrm>
              <a:off x="6548929" y="5541702"/>
              <a:ext cx="1059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belastingen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57" name="Tekstvak 156">
              <a:extLst>
                <a:ext uri="{FF2B5EF4-FFF2-40B4-BE49-F238E27FC236}">
                  <a16:creationId xmlns:a16="http://schemas.microsoft.com/office/drawing/2014/main" id="{3AE2EB14-379A-49A5-8583-36DCFEA82D4A}"/>
                </a:ext>
              </a:extLst>
            </p:cNvPr>
            <p:cNvSpPr txBox="1"/>
            <p:nvPr/>
          </p:nvSpPr>
          <p:spPr>
            <a:xfrm>
              <a:off x="8540710" y="553925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100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3102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0918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91111" y="3121594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-5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74925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115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367951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10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57DFA2DB-2ED1-46CD-B864-647698523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282" y="4977266"/>
            <a:ext cx="4974767" cy="134733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2138D9C-64A9-488C-9818-210AB6BA2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278" y="5041738"/>
            <a:ext cx="497476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94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1268422"/>
            <a:ext cx="4934479" cy="5056177"/>
          </a:xfrm>
        </p:spPr>
        <p:txBody>
          <a:bodyPr/>
          <a:lstStyle/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Bereken de ontbrekende waarden: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Particuliere besparingen (S)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Overheidssaldo (B-O)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Import (M)</a:t>
            </a:r>
          </a:p>
          <a:p>
            <a:pPr>
              <a:spcBef>
                <a:spcPts val="1200"/>
              </a:spcBef>
            </a:pPr>
            <a:r>
              <a:rPr lang="nl-NL" dirty="0"/>
              <a:t>Stel de nationale rekening op.</a:t>
            </a:r>
          </a:p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Bereken de omvang van: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Het particuliere spaarsaldo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Het nationale spaarsaldo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290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078222" y="23086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??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620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3102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0918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91111" y="312159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??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74925" y="529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??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367951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50</a:t>
            </a:r>
            <a:endParaRPr lang="nl-NL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863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uitwerking</a:t>
            </a:r>
          </a:p>
        </p:txBody>
      </p:sp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1268422"/>
            <a:ext cx="4934479" cy="5056177"/>
          </a:xfrm>
        </p:spPr>
        <p:txBody>
          <a:bodyPr/>
          <a:lstStyle/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Bereken de ontbrekende waarden: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Particuliere besparingen 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= S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Y = C + S + B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S = Y – (C + B) = 230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endParaRPr lang="nl-NL" dirty="0"/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Overheidssaldo 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= (B-O)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(B – O) = -80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endParaRPr lang="nl-NL" dirty="0"/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Import (M)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(E – M) = 50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E = 430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290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078222" y="23086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??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620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3102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0918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91111" y="312159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??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74925" y="529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??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367951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F38E1A3-E86F-42A5-865B-9CA7AB63D461}"/>
              </a:ext>
            </a:extLst>
          </p:cNvPr>
          <p:cNvSpPr txBox="1"/>
          <p:nvPr/>
        </p:nvSpPr>
        <p:spPr>
          <a:xfrm>
            <a:off x="3566318" y="3575646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-80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C362ECE5-FCBF-48C1-94B7-B1A62174DF55}"/>
              </a:ext>
            </a:extLst>
          </p:cNvPr>
          <p:cNvSpPr txBox="1"/>
          <p:nvPr/>
        </p:nvSpPr>
        <p:spPr>
          <a:xfrm>
            <a:off x="2260334" y="244679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230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AF71936-6414-4894-A9BB-015B6869A647}"/>
              </a:ext>
            </a:extLst>
          </p:cNvPr>
          <p:cNvSpPr txBox="1"/>
          <p:nvPr/>
        </p:nvSpPr>
        <p:spPr>
          <a:xfrm>
            <a:off x="983331" y="515066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430</a:t>
            </a:r>
            <a:endParaRPr lang="nl-N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809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uitwerking nationale rekening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290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620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3102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0918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367951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F38E1A3-E86F-42A5-865B-9CA7AB63D461}"/>
              </a:ext>
            </a:extLst>
          </p:cNvPr>
          <p:cNvSpPr txBox="1"/>
          <p:nvPr/>
        </p:nvSpPr>
        <p:spPr>
          <a:xfrm>
            <a:off x="3322398" y="311354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-80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C362ECE5-FCBF-48C1-94B7-B1A62174DF55}"/>
              </a:ext>
            </a:extLst>
          </p:cNvPr>
          <p:cNvSpPr txBox="1"/>
          <p:nvPr/>
        </p:nvSpPr>
        <p:spPr>
          <a:xfrm>
            <a:off x="2072113" y="232529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230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AF71936-6414-4894-A9BB-015B6869A647}"/>
              </a:ext>
            </a:extLst>
          </p:cNvPr>
          <p:cNvSpPr txBox="1"/>
          <p:nvPr/>
        </p:nvSpPr>
        <p:spPr>
          <a:xfrm>
            <a:off x="1295491" y="52954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430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DBAC5B2F-D6FA-4A24-B567-B13C913F253F}"/>
              </a:ext>
            </a:extLst>
          </p:cNvPr>
          <p:cNvSpPr/>
          <p:nvPr/>
        </p:nvSpPr>
        <p:spPr>
          <a:xfrm>
            <a:off x="6889827" y="2438183"/>
            <a:ext cx="4968058" cy="1294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9DF039FB-BA94-4E7E-BF28-46DC867B9991}"/>
              </a:ext>
            </a:extLst>
          </p:cNvPr>
          <p:cNvSpPr/>
          <p:nvPr/>
        </p:nvSpPr>
        <p:spPr>
          <a:xfrm>
            <a:off x="6888582" y="4710506"/>
            <a:ext cx="4968058" cy="87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8C8B6634-C66F-4879-AF82-94A669A77369}"/>
              </a:ext>
            </a:extLst>
          </p:cNvPr>
          <p:cNvSpPr/>
          <p:nvPr/>
        </p:nvSpPr>
        <p:spPr>
          <a:xfrm>
            <a:off x="6888582" y="1239675"/>
            <a:ext cx="4968058" cy="11370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7AE36408-27E5-449E-A654-DD55380DC6EB}"/>
              </a:ext>
            </a:extLst>
          </p:cNvPr>
          <p:cNvSpPr/>
          <p:nvPr/>
        </p:nvSpPr>
        <p:spPr>
          <a:xfrm>
            <a:off x="6888582" y="3805946"/>
            <a:ext cx="4968058" cy="8411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75C3B6B7-DE6D-42EC-9E02-CCE1A8AC252C}"/>
              </a:ext>
            </a:extLst>
          </p:cNvPr>
          <p:cNvSpPr/>
          <p:nvPr/>
        </p:nvSpPr>
        <p:spPr>
          <a:xfrm>
            <a:off x="6888582" y="5652567"/>
            <a:ext cx="4968058" cy="11076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530718FE-2E25-4D9C-9789-1E826CD6A5D9}"/>
              </a:ext>
            </a:extLst>
          </p:cNvPr>
          <p:cNvSpPr txBox="1"/>
          <p:nvPr/>
        </p:nvSpPr>
        <p:spPr>
          <a:xfrm>
            <a:off x="7878359" y="885597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Nationale rekeningen</a:t>
            </a:r>
          </a:p>
        </p:txBody>
      </p: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A2A7BAF7-BB14-4DDE-A2B1-AC88C66DE0B7}"/>
              </a:ext>
            </a:extLst>
          </p:cNvPr>
          <p:cNvCxnSpPr/>
          <p:nvPr/>
        </p:nvCxnSpPr>
        <p:spPr>
          <a:xfrm>
            <a:off x="6960096" y="1492941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AD716969-07D5-4B8E-B618-4835F31DDDC6}"/>
              </a:ext>
            </a:extLst>
          </p:cNvPr>
          <p:cNvCxnSpPr>
            <a:cxnSpLocks/>
          </p:cNvCxnSpPr>
          <p:nvPr/>
        </p:nvCxnSpPr>
        <p:spPr>
          <a:xfrm>
            <a:off x="9304782" y="1492941"/>
            <a:ext cx="0" cy="828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>
            <a:extLst>
              <a:ext uri="{FF2B5EF4-FFF2-40B4-BE49-F238E27FC236}">
                <a16:creationId xmlns:a16="http://schemas.microsoft.com/office/drawing/2014/main" id="{3FDDFC68-9003-4B50-9FD2-04B1AEACB878}"/>
              </a:ext>
            </a:extLst>
          </p:cNvPr>
          <p:cNvSpPr txBox="1"/>
          <p:nvPr/>
        </p:nvSpPr>
        <p:spPr>
          <a:xfrm>
            <a:off x="8808615" y="1224287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gezinnen</a:t>
            </a:r>
          </a:p>
        </p:txBody>
      </p: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2F7CB63C-DBE2-4294-9503-3CF7ADF7858B}"/>
              </a:ext>
            </a:extLst>
          </p:cNvPr>
          <p:cNvCxnSpPr/>
          <p:nvPr/>
        </p:nvCxnSpPr>
        <p:spPr>
          <a:xfrm>
            <a:off x="6960096" y="2626686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34AE54CD-CCD5-46E4-8114-F964F10EC6CB}"/>
              </a:ext>
            </a:extLst>
          </p:cNvPr>
          <p:cNvCxnSpPr>
            <a:cxnSpLocks/>
          </p:cNvCxnSpPr>
          <p:nvPr/>
        </p:nvCxnSpPr>
        <p:spPr>
          <a:xfrm>
            <a:off x="9304782" y="2626686"/>
            <a:ext cx="0" cy="1008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84E5E172-E79F-415A-89C7-094B34B9185B}"/>
              </a:ext>
            </a:extLst>
          </p:cNvPr>
          <p:cNvSpPr txBox="1"/>
          <p:nvPr/>
        </p:nvSpPr>
        <p:spPr>
          <a:xfrm>
            <a:off x="8808615" y="235969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bedrijven</a:t>
            </a:r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1193F868-FF51-47C2-B6B2-7B13158F3C62}"/>
              </a:ext>
            </a:extLst>
          </p:cNvPr>
          <p:cNvCxnSpPr/>
          <p:nvPr/>
        </p:nvCxnSpPr>
        <p:spPr>
          <a:xfrm>
            <a:off x="6960096" y="5863720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784225C1-9A61-400A-81CE-61A92708A3BD}"/>
              </a:ext>
            </a:extLst>
          </p:cNvPr>
          <p:cNvCxnSpPr>
            <a:cxnSpLocks/>
          </p:cNvCxnSpPr>
          <p:nvPr/>
        </p:nvCxnSpPr>
        <p:spPr>
          <a:xfrm>
            <a:off x="9304782" y="5863720"/>
            <a:ext cx="0" cy="828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>
            <a:extLst>
              <a:ext uri="{FF2B5EF4-FFF2-40B4-BE49-F238E27FC236}">
                <a16:creationId xmlns:a16="http://schemas.microsoft.com/office/drawing/2014/main" id="{83C1F346-9E91-426C-8367-1D0AF14AABFD}"/>
              </a:ext>
            </a:extLst>
          </p:cNvPr>
          <p:cNvSpPr txBox="1"/>
          <p:nvPr/>
        </p:nvSpPr>
        <p:spPr>
          <a:xfrm>
            <a:off x="8876619" y="5580808"/>
            <a:ext cx="856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banken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49F16F39-C4EA-4E31-BB76-AC802528C156}"/>
              </a:ext>
            </a:extLst>
          </p:cNvPr>
          <p:cNvSpPr txBox="1"/>
          <p:nvPr/>
        </p:nvSpPr>
        <p:spPr>
          <a:xfrm>
            <a:off x="6854935" y="1241602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Bestedingen (UIT)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92E4F882-623F-4313-8398-87827650E4B8}"/>
              </a:ext>
            </a:extLst>
          </p:cNvPr>
          <p:cNvSpPr txBox="1"/>
          <p:nvPr/>
        </p:nvSpPr>
        <p:spPr>
          <a:xfrm>
            <a:off x="10549096" y="123967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Middelen (IN)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E3F6ABEE-3DFC-45BC-BBCB-5E47E54C4FF3}"/>
              </a:ext>
            </a:extLst>
          </p:cNvPr>
          <p:cNvSpPr txBox="1"/>
          <p:nvPr/>
        </p:nvSpPr>
        <p:spPr>
          <a:xfrm>
            <a:off x="9242761" y="1476599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8FFE7994-469E-4918-9EAD-A2063BF1386D}"/>
              </a:ext>
            </a:extLst>
          </p:cNvPr>
          <p:cNvSpPr txBox="1"/>
          <p:nvPr/>
        </p:nvSpPr>
        <p:spPr>
          <a:xfrm>
            <a:off x="6888582" y="1476599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429E3BEF-B476-4208-9029-F7AD19C685FC}"/>
              </a:ext>
            </a:extLst>
          </p:cNvPr>
          <p:cNvSpPr txBox="1"/>
          <p:nvPr/>
        </p:nvSpPr>
        <p:spPr>
          <a:xfrm>
            <a:off x="6888582" y="1882868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3415E06B-8791-4B2B-801E-0BC94D52E0D5}"/>
              </a:ext>
            </a:extLst>
          </p:cNvPr>
          <p:cNvSpPr txBox="1"/>
          <p:nvPr/>
        </p:nvSpPr>
        <p:spPr>
          <a:xfrm>
            <a:off x="6888582" y="2607698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82783B9D-62F4-4922-8619-94B8AB5454E6}"/>
              </a:ext>
            </a:extLst>
          </p:cNvPr>
          <p:cNvSpPr txBox="1"/>
          <p:nvPr/>
        </p:nvSpPr>
        <p:spPr>
          <a:xfrm>
            <a:off x="9242761" y="2607698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73389B23-E77A-4BA7-9CD7-4068C1ECF763}"/>
              </a:ext>
            </a:extLst>
          </p:cNvPr>
          <p:cNvSpPr txBox="1"/>
          <p:nvPr/>
        </p:nvSpPr>
        <p:spPr>
          <a:xfrm>
            <a:off x="9242761" y="2804357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36A65455-8D46-458F-BFB9-370310B74CC1}"/>
              </a:ext>
            </a:extLst>
          </p:cNvPr>
          <p:cNvSpPr txBox="1"/>
          <p:nvPr/>
        </p:nvSpPr>
        <p:spPr>
          <a:xfrm>
            <a:off x="6888582" y="5841312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4718FDC9-290F-488C-80B3-58AB125484CC}"/>
              </a:ext>
            </a:extLst>
          </p:cNvPr>
          <p:cNvSpPr txBox="1"/>
          <p:nvPr/>
        </p:nvSpPr>
        <p:spPr>
          <a:xfrm>
            <a:off x="9242761" y="5842045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7D6B70EF-840B-4E80-8787-DBE7E13E7B50}"/>
              </a:ext>
            </a:extLst>
          </p:cNvPr>
          <p:cNvSpPr txBox="1"/>
          <p:nvPr/>
        </p:nvSpPr>
        <p:spPr>
          <a:xfrm>
            <a:off x="8880363" y="147544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290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3C0BEA90-6A4C-45E6-9B31-B6F70D5B4844}"/>
              </a:ext>
            </a:extLst>
          </p:cNvPr>
          <p:cNvSpPr txBox="1"/>
          <p:nvPr/>
        </p:nvSpPr>
        <p:spPr>
          <a:xfrm>
            <a:off x="11265366" y="147565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7202BB5E-BAD4-4DEF-850F-9935B340F922}"/>
              </a:ext>
            </a:extLst>
          </p:cNvPr>
          <p:cNvSpPr txBox="1"/>
          <p:nvPr/>
        </p:nvSpPr>
        <p:spPr>
          <a:xfrm>
            <a:off x="8880363" y="18804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BBFA1B70-24EB-4D69-B728-F6A998E67E65}"/>
              </a:ext>
            </a:extLst>
          </p:cNvPr>
          <p:cNvSpPr txBox="1"/>
          <p:nvPr/>
        </p:nvSpPr>
        <p:spPr>
          <a:xfrm>
            <a:off x="11265366" y="260711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290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677C286F-9BB0-43EF-8FA5-33B35FFC4F3D}"/>
              </a:ext>
            </a:extLst>
          </p:cNvPr>
          <p:cNvSpPr txBox="1"/>
          <p:nvPr/>
        </p:nvSpPr>
        <p:spPr>
          <a:xfrm>
            <a:off x="8880363" y="26073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E785E9CE-93A3-4A62-AA58-40DBEB6C59DB}"/>
              </a:ext>
            </a:extLst>
          </p:cNvPr>
          <p:cNvSpPr txBox="1"/>
          <p:nvPr/>
        </p:nvSpPr>
        <p:spPr>
          <a:xfrm>
            <a:off x="11265366" y="58400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962B6AAB-E714-4E96-923B-03F8C2C744C8}"/>
              </a:ext>
            </a:extLst>
          </p:cNvPr>
          <p:cNvSpPr txBox="1"/>
          <p:nvPr/>
        </p:nvSpPr>
        <p:spPr>
          <a:xfrm>
            <a:off x="11265366" y="28037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CCFA2AB0-BD16-42BB-A691-DE6108F727BD}"/>
              </a:ext>
            </a:extLst>
          </p:cNvPr>
          <p:cNvSpPr txBox="1"/>
          <p:nvPr/>
        </p:nvSpPr>
        <p:spPr>
          <a:xfrm>
            <a:off x="8880363" y="58397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85" name="Rechte verbindingslijn 84">
            <a:extLst>
              <a:ext uri="{FF2B5EF4-FFF2-40B4-BE49-F238E27FC236}">
                <a16:creationId xmlns:a16="http://schemas.microsoft.com/office/drawing/2014/main" id="{BE9A34B7-9EBA-492E-B341-67C9141AB60D}"/>
              </a:ext>
            </a:extLst>
          </p:cNvPr>
          <p:cNvCxnSpPr/>
          <p:nvPr/>
        </p:nvCxnSpPr>
        <p:spPr>
          <a:xfrm>
            <a:off x="8888638" y="2126282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>
            <a:extLst>
              <a:ext uri="{FF2B5EF4-FFF2-40B4-BE49-F238E27FC236}">
                <a16:creationId xmlns:a16="http://schemas.microsoft.com/office/drawing/2014/main" id="{EF489CA6-3A2E-4F1B-B907-F75FD69FCDD1}"/>
              </a:ext>
            </a:extLst>
          </p:cNvPr>
          <p:cNvCxnSpPr/>
          <p:nvPr/>
        </p:nvCxnSpPr>
        <p:spPr>
          <a:xfrm>
            <a:off x="11256848" y="2126282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>
            <a:extLst>
              <a:ext uri="{FF2B5EF4-FFF2-40B4-BE49-F238E27FC236}">
                <a16:creationId xmlns:a16="http://schemas.microsoft.com/office/drawing/2014/main" id="{2FACE6D5-D155-43E8-B0CE-08782AC9879E}"/>
              </a:ext>
            </a:extLst>
          </p:cNvPr>
          <p:cNvCxnSpPr/>
          <p:nvPr/>
        </p:nvCxnSpPr>
        <p:spPr>
          <a:xfrm>
            <a:off x="8888638" y="3417707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5D388A52-00F4-4A4B-9191-25F080E3FFE0}"/>
              </a:ext>
            </a:extLst>
          </p:cNvPr>
          <p:cNvCxnSpPr/>
          <p:nvPr/>
        </p:nvCxnSpPr>
        <p:spPr>
          <a:xfrm>
            <a:off x="11256848" y="3417707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>
            <a:extLst>
              <a:ext uri="{FF2B5EF4-FFF2-40B4-BE49-F238E27FC236}">
                <a16:creationId xmlns:a16="http://schemas.microsoft.com/office/drawing/2014/main" id="{80195A83-E9DD-4162-BF1C-10C486C91429}"/>
              </a:ext>
            </a:extLst>
          </p:cNvPr>
          <p:cNvCxnSpPr/>
          <p:nvPr/>
        </p:nvCxnSpPr>
        <p:spPr>
          <a:xfrm>
            <a:off x="8892348" y="6470597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8B559A8E-4C7A-4BF2-809E-13AEE995C1A7}"/>
              </a:ext>
            </a:extLst>
          </p:cNvPr>
          <p:cNvCxnSpPr/>
          <p:nvPr/>
        </p:nvCxnSpPr>
        <p:spPr>
          <a:xfrm>
            <a:off x="11260558" y="6470597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vak 90">
            <a:extLst>
              <a:ext uri="{FF2B5EF4-FFF2-40B4-BE49-F238E27FC236}">
                <a16:creationId xmlns:a16="http://schemas.microsoft.com/office/drawing/2014/main" id="{1D30BD2F-8743-4064-B4C1-097B35269A11}"/>
              </a:ext>
            </a:extLst>
          </p:cNvPr>
          <p:cNvSpPr txBox="1"/>
          <p:nvPr/>
        </p:nvSpPr>
        <p:spPr>
          <a:xfrm>
            <a:off x="11260558" y="208767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620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249D6880-2DCD-4F09-ACCF-A73BAE94FEA8}"/>
              </a:ext>
            </a:extLst>
          </p:cNvPr>
          <p:cNvSpPr txBox="1"/>
          <p:nvPr/>
        </p:nvSpPr>
        <p:spPr>
          <a:xfrm>
            <a:off x="8875555" y="2087671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620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C2EC2D0E-A09E-4F37-A980-0CEE35EE644F}"/>
              </a:ext>
            </a:extLst>
          </p:cNvPr>
          <p:cNvSpPr txBox="1"/>
          <p:nvPr/>
        </p:nvSpPr>
        <p:spPr>
          <a:xfrm>
            <a:off x="11130714" y="3373475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1.050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481B4E16-6849-4EDD-8081-4AF0C5A4C65B}"/>
              </a:ext>
            </a:extLst>
          </p:cNvPr>
          <p:cNvSpPr txBox="1"/>
          <p:nvPr/>
        </p:nvSpPr>
        <p:spPr>
          <a:xfrm>
            <a:off x="8745711" y="3373475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1.050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62FE3D6E-B833-4421-997C-72C619D3D9D9}"/>
              </a:ext>
            </a:extLst>
          </p:cNvPr>
          <p:cNvSpPr txBox="1"/>
          <p:nvPr/>
        </p:nvSpPr>
        <p:spPr>
          <a:xfrm>
            <a:off x="11260558" y="643269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230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B6D6AC1F-2337-4589-ABF3-B1BFC24A7C64}"/>
              </a:ext>
            </a:extLst>
          </p:cNvPr>
          <p:cNvSpPr txBox="1"/>
          <p:nvPr/>
        </p:nvSpPr>
        <p:spPr>
          <a:xfrm>
            <a:off x="8875555" y="643268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230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236326B1-1C90-4873-81F7-756C88204381}"/>
              </a:ext>
            </a:extLst>
          </p:cNvPr>
          <p:cNvCxnSpPr/>
          <p:nvPr/>
        </p:nvCxnSpPr>
        <p:spPr>
          <a:xfrm>
            <a:off x="6960096" y="3998438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49CBA4FB-61C0-4D00-834C-2DE984948870}"/>
              </a:ext>
            </a:extLst>
          </p:cNvPr>
          <p:cNvCxnSpPr>
            <a:cxnSpLocks/>
          </p:cNvCxnSpPr>
          <p:nvPr/>
        </p:nvCxnSpPr>
        <p:spPr>
          <a:xfrm>
            <a:off x="9304782" y="3998438"/>
            <a:ext cx="0" cy="612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7882D5B3-6BCD-411E-BE06-6AA80EE1E655}"/>
              </a:ext>
            </a:extLst>
          </p:cNvPr>
          <p:cNvSpPr txBox="1"/>
          <p:nvPr/>
        </p:nvSpPr>
        <p:spPr>
          <a:xfrm>
            <a:off x="8808615" y="3731448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overheid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837C2095-2433-4188-87EE-888B1359DE0B}"/>
              </a:ext>
            </a:extLst>
          </p:cNvPr>
          <p:cNvSpPr txBox="1"/>
          <p:nvPr/>
        </p:nvSpPr>
        <p:spPr>
          <a:xfrm>
            <a:off x="6888582" y="3979450"/>
            <a:ext cx="185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overheidsbestedingen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664049FF-DF32-4261-A9D5-B18E4A6C9245}"/>
              </a:ext>
            </a:extLst>
          </p:cNvPr>
          <p:cNvSpPr txBox="1"/>
          <p:nvPr/>
        </p:nvSpPr>
        <p:spPr>
          <a:xfrm>
            <a:off x="9242761" y="3979450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belastingen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EB85C4B6-7A63-4F67-9159-7FAE3415430B}"/>
              </a:ext>
            </a:extLst>
          </p:cNvPr>
          <p:cNvSpPr txBox="1"/>
          <p:nvPr/>
        </p:nvSpPr>
        <p:spPr>
          <a:xfrm>
            <a:off x="9242761" y="4177727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chemeClr val="bg1"/>
                </a:solidFill>
              </a:rPr>
              <a:t>overheidstekort</a:t>
            </a:r>
            <a:endParaRPr lang="nl-NL" sz="1400" i="1" dirty="0">
              <a:solidFill>
                <a:schemeClr val="bg1"/>
              </a:solidFill>
            </a:endParaRP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8ECE1595-57CF-4C09-80A1-E8B082D18EB9}"/>
              </a:ext>
            </a:extLst>
          </p:cNvPr>
          <p:cNvSpPr txBox="1"/>
          <p:nvPr/>
        </p:nvSpPr>
        <p:spPr>
          <a:xfrm>
            <a:off x="11265366" y="397886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DE67671B-19D8-4906-BB43-9BF46A24E76E}"/>
              </a:ext>
            </a:extLst>
          </p:cNvPr>
          <p:cNvSpPr txBox="1"/>
          <p:nvPr/>
        </p:nvSpPr>
        <p:spPr>
          <a:xfrm>
            <a:off x="8880363" y="397908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180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CF7FBC16-B029-413E-8BE0-AB3A55E39B7C}"/>
              </a:ext>
            </a:extLst>
          </p:cNvPr>
          <p:cNvSpPr txBox="1"/>
          <p:nvPr/>
        </p:nvSpPr>
        <p:spPr>
          <a:xfrm>
            <a:off x="11350326" y="417772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106" name="Rechte verbindingslijn 105">
            <a:extLst>
              <a:ext uri="{FF2B5EF4-FFF2-40B4-BE49-F238E27FC236}">
                <a16:creationId xmlns:a16="http://schemas.microsoft.com/office/drawing/2014/main" id="{AB2438B6-4F33-46FA-A7E3-1E1390F786D0}"/>
              </a:ext>
            </a:extLst>
          </p:cNvPr>
          <p:cNvCxnSpPr/>
          <p:nvPr/>
        </p:nvCxnSpPr>
        <p:spPr>
          <a:xfrm>
            <a:off x="8888638" y="4402278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3E91DC32-646B-4AAD-ABA0-F73EDA55F28C}"/>
              </a:ext>
            </a:extLst>
          </p:cNvPr>
          <p:cNvCxnSpPr/>
          <p:nvPr/>
        </p:nvCxnSpPr>
        <p:spPr>
          <a:xfrm>
            <a:off x="11256848" y="4402278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kstvak 107">
            <a:extLst>
              <a:ext uri="{FF2B5EF4-FFF2-40B4-BE49-F238E27FC236}">
                <a16:creationId xmlns:a16="http://schemas.microsoft.com/office/drawing/2014/main" id="{50047111-936A-4790-B077-670791FAB6EC}"/>
              </a:ext>
            </a:extLst>
          </p:cNvPr>
          <p:cNvSpPr txBox="1"/>
          <p:nvPr/>
        </p:nvSpPr>
        <p:spPr>
          <a:xfrm>
            <a:off x="11260558" y="435804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180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1B65266C-714E-48A3-9D39-C37AF9C7AE33}"/>
              </a:ext>
            </a:extLst>
          </p:cNvPr>
          <p:cNvSpPr txBox="1"/>
          <p:nvPr/>
        </p:nvSpPr>
        <p:spPr>
          <a:xfrm>
            <a:off x="8875555" y="4358045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180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4C950CAE-F530-4D5F-AB61-B67DAE367050}"/>
              </a:ext>
            </a:extLst>
          </p:cNvPr>
          <p:cNvCxnSpPr/>
          <p:nvPr/>
        </p:nvCxnSpPr>
        <p:spPr>
          <a:xfrm>
            <a:off x="6960096" y="4942916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chte verbindingslijn 110">
            <a:extLst>
              <a:ext uri="{FF2B5EF4-FFF2-40B4-BE49-F238E27FC236}">
                <a16:creationId xmlns:a16="http://schemas.microsoft.com/office/drawing/2014/main" id="{E6812E8B-570B-483F-80B3-17D4106A8B67}"/>
              </a:ext>
            </a:extLst>
          </p:cNvPr>
          <p:cNvCxnSpPr>
            <a:cxnSpLocks/>
          </p:cNvCxnSpPr>
          <p:nvPr/>
        </p:nvCxnSpPr>
        <p:spPr>
          <a:xfrm>
            <a:off x="9304782" y="4942916"/>
            <a:ext cx="0" cy="612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vak 111">
            <a:extLst>
              <a:ext uri="{FF2B5EF4-FFF2-40B4-BE49-F238E27FC236}">
                <a16:creationId xmlns:a16="http://schemas.microsoft.com/office/drawing/2014/main" id="{FF454180-488A-4884-A70F-9E141F8F7780}"/>
              </a:ext>
            </a:extLst>
          </p:cNvPr>
          <p:cNvSpPr txBox="1"/>
          <p:nvPr/>
        </p:nvSpPr>
        <p:spPr>
          <a:xfrm>
            <a:off x="8740486" y="4676841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buitenland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8BF4D50F-DF9C-488C-95B4-B5FED1B8CD3A}"/>
              </a:ext>
            </a:extLst>
          </p:cNvPr>
          <p:cNvSpPr txBox="1"/>
          <p:nvPr/>
        </p:nvSpPr>
        <p:spPr>
          <a:xfrm>
            <a:off x="6888582" y="492392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4E80A690-0CE8-4A5C-979E-76E5BD3AC919}"/>
              </a:ext>
            </a:extLst>
          </p:cNvPr>
          <p:cNvSpPr txBox="1"/>
          <p:nvPr/>
        </p:nvSpPr>
        <p:spPr>
          <a:xfrm>
            <a:off x="9242761" y="4923928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import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6BA03069-8528-49FE-BC29-4B430427E4F4}"/>
              </a:ext>
            </a:extLst>
          </p:cNvPr>
          <p:cNvSpPr txBox="1"/>
          <p:nvPr/>
        </p:nvSpPr>
        <p:spPr>
          <a:xfrm>
            <a:off x="9242761" y="5122205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chemeClr val="bg1"/>
                </a:solidFill>
              </a:rPr>
              <a:t>exportoverschot</a:t>
            </a:r>
            <a:endParaRPr lang="nl-NL" sz="1400" i="1" dirty="0">
              <a:solidFill>
                <a:schemeClr val="bg1"/>
              </a:solidFill>
            </a:endParaRP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5106D711-467D-4552-B318-7871B067A09A}"/>
              </a:ext>
            </a:extLst>
          </p:cNvPr>
          <p:cNvSpPr txBox="1"/>
          <p:nvPr/>
        </p:nvSpPr>
        <p:spPr>
          <a:xfrm>
            <a:off x="11265366" y="492334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2B6B35C-F9CB-4BF2-862C-0625E34A7AFD}"/>
              </a:ext>
            </a:extLst>
          </p:cNvPr>
          <p:cNvSpPr txBox="1"/>
          <p:nvPr/>
        </p:nvSpPr>
        <p:spPr>
          <a:xfrm>
            <a:off x="8880363" y="492356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480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E30FDC33-CD63-4651-8EAD-784D8A737ED8}"/>
              </a:ext>
            </a:extLst>
          </p:cNvPr>
          <p:cNvSpPr txBox="1"/>
          <p:nvPr/>
        </p:nvSpPr>
        <p:spPr>
          <a:xfrm>
            <a:off x="11350326" y="512220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119" name="Rechte verbindingslijn 118">
            <a:extLst>
              <a:ext uri="{FF2B5EF4-FFF2-40B4-BE49-F238E27FC236}">
                <a16:creationId xmlns:a16="http://schemas.microsoft.com/office/drawing/2014/main" id="{187CDD7A-AED6-4EC2-B276-43543E917E97}"/>
              </a:ext>
            </a:extLst>
          </p:cNvPr>
          <p:cNvCxnSpPr/>
          <p:nvPr/>
        </p:nvCxnSpPr>
        <p:spPr>
          <a:xfrm>
            <a:off x="8888638" y="5346756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119">
            <a:extLst>
              <a:ext uri="{FF2B5EF4-FFF2-40B4-BE49-F238E27FC236}">
                <a16:creationId xmlns:a16="http://schemas.microsoft.com/office/drawing/2014/main" id="{3C6CEC35-4396-4FDF-B95B-3F937E13DCE6}"/>
              </a:ext>
            </a:extLst>
          </p:cNvPr>
          <p:cNvCxnSpPr/>
          <p:nvPr/>
        </p:nvCxnSpPr>
        <p:spPr>
          <a:xfrm>
            <a:off x="11256848" y="5346756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kstvak 120">
            <a:extLst>
              <a:ext uri="{FF2B5EF4-FFF2-40B4-BE49-F238E27FC236}">
                <a16:creationId xmlns:a16="http://schemas.microsoft.com/office/drawing/2014/main" id="{2D4896C9-1F59-4B53-85A7-DD8CA57F01A6}"/>
              </a:ext>
            </a:extLst>
          </p:cNvPr>
          <p:cNvSpPr txBox="1"/>
          <p:nvPr/>
        </p:nvSpPr>
        <p:spPr>
          <a:xfrm>
            <a:off x="11260558" y="530252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480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02277BE3-70F0-463C-B361-95F9860A841E}"/>
              </a:ext>
            </a:extLst>
          </p:cNvPr>
          <p:cNvSpPr txBox="1"/>
          <p:nvPr/>
        </p:nvSpPr>
        <p:spPr>
          <a:xfrm>
            <a:off x="8875555" y="530252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480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DF2042E7-6F82-4756-9CA2-48F2DAF1BC35}"/>
              </a:ext>
            </a:extLst>
          </p:cNvPr>
          <p:cNvSpPr txBox="1"/>
          <p:nvPr/>
        </p:nvSpPr>
        <p:spPr>
          <a:xfrm>
            <a:off x="6888582" y="1676531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belastingen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03A6549F-C161-4244-962F-02976C828DB1}"/>
              </a:ext>
            </a:extLst>
          </p:cNvPr>
          <p:cNvSpPr txBox="1"/>
          <p:nvPr/>
        </p:nvSpPr>
        <p:spPr>
          <a:xfrm>
            <a:off x="8880363" y="167408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73CDD599-5594-474D-9AB7-51F8C613C52B}"/>
              </a:ext>
            </a:extLst>
          </p:cNvPr>
          <p:cNvSpPr txBox="1"/>
          <p:nvPr/>
        </p:nvSpPr>
        <p:spPr>
          <a:xfrm>
            <a:off x="9244380" y="3185628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19767CE2-F034-45F0-9D88-C22BC4E37F6E}"/>
              </a:ext>
            </a:extLst>
          </p:cNvPr>
          <p:cNvSpPr txBox="1"/>
          <p:nvPr/>
        </p:nvSpPr>
        <p:spPr>
          <a:xfrm>
            <a:off x="11265366" y="31848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480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5056F4D6-2317-4868-8EED-03F40B19323E}"/>
              </a:ext>
            </a:extLst>
          </p:cNvPr>
          <p:cNvSpPr txBox="1"/>
          <p:nvPr/>
        </p:nvSpPr>
        <p:spPr>
          <a:xfrm>
            <a:off x="6888582" y="3185628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import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D1F92F01-B9BC-4706-9CFF-2084A5804C45}"/>
              </a:ext>
            </a:extLst>
          </p:cNvPr>
          <p:cNvSpPr txBox="1"/>
          <p:nvPr/>
        </p:nvSpPr>
        <p:spPr>
          <a:xfrm>
            <a:off x="8880363" y="318562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B494A64C-0113-48BA-ACAE-4167553E39E0}"/>
              </a:ext>
            </a:extLst>
          </p:cNvPr>
          <p:cNvSpPr txBox="1"/>
          <p:nvPr/>
        </p:nvSpPr>
        <p:spPr>
          <a:xfrm>
            <a:off x="9242761" y="2997666"/>
            <a:ext cx="185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overheidsbestedingen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8536A716-9265-4608-9F18-1DC022FB8C00}"/>
              </a:ext>
            </a:extLst>
          </p:cNvPr>
          <p:cNvSpPr txBox="1"/>
          <p:nvPr/>
        </p:nvSpPr>
        <p:spPr>
          <a:xfrm>
            <a:off x="11265366" y="29969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180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84648793-AFD5-4169-8C9A-5D0F4A4A591F}"/>
              </a:ext>
            </a:extLst>
          </p:cNvPr>
          <p:cNvSpPr txBox="1"/>
          <p:nvPr/>
        </p:nvSpPr>
        <p:spPr>
          <a:xfrm>
            <a:off x="6888582" y="6031036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overheidstekort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2" name="Tekstvak 131">
            <a:extLst>
              <a:ext uri="{FF2B5EF4-FFF2-40B4-BE49-F238E27FC236}">
                <a16:creationId xmlns:a16="http://schemas.microsoft.com/office/drawing/2014/main" id="{3145091A-5FD6-46E1-B738-486DF95E0EE3}"/>
              </a:ext>
            </a:extLst>
          </p:cNvPr>
          <p:cNvSpPr txBox="1"/>
          <p:nvPr/>
        </p:nvSpPr>
        <p:spPr>
          <a:xfrm>
            <a:off x="6888582" y="622310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exportoverschot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6BE25B40-38EC-45A9-BB56-30CCCE4B99FA}"/>
              </a:ext>
            </a:extLst>
          </p:cNvPr>
          <p:cNvSpPr txBox="1"/>
          <p:nvPr/>
        </p:nvSpPr>
        <p:spPr>
          <a:xfrm>
            <a:off x="8965323" y="62178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02087E7F-EBF4-4AD3-A26C-036D6157B39E}"/>
              </a:ext>
            </a:extLst>
          </p:cNvPr>
          <p:cNvSpPr txBox="1"/>
          <p:nvPr/>
        </p:nvSpPr>
        <p:spPr>
          <a:xfrm>
            <a:off x="8965323" y="602944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80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32902"/>
      </p:ext>
    </p:extLst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uitwerking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BBCE92-F71E-43A2-A4B1-31CBB0A55C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Bereken de omvang van:</a:t>
            </a:r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Het particuliere spaarsaldo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(S – I) = 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130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endParaRPr lang="nl-NL" dirty="0"/>
          </a:p>
          <a:p>
            <a:pPr lvl="1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Het nationale spaarsaldo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(S – I) + (B – O) = 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130 – 80 = 50</a:t>
            </a:r>
          </a:p>
          <a:p>
            <a:pPr lvl="2">
              <a:spcBef>
                <a:spcPts val="450"/>
              </a:spcBef>
              <a:spcAft>
                <a:spcPts val="0"/>
              </a:spcAft>
            </a:pPr>
            <a:endParaRPr lang="nl-NL" dirty="0"/>
          </a:p>
          <a:p>
            <a:pPr lvl="2">
              <a:spcBef>
                <a:spcPts val="450"/>
              </a:spcBef>
              <a:spcAft>
                <a:spcPts val="0"/>
              </a:spcAft>
            </a:pPr>
            <a:r>
              <a:rPr lang="nl-NL" dirty="0"/>
              <a:t>(E – M) = 50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290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620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3102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0918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29821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367951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F38E1A3-E86F-42A5-865B-9CA7AB63D461}"/>
              </a:ext>
            </a:extLst>
          </p:cNvPr>
          <p:cNvSpPr txBox="1"/>
          <p:nvPr/>
        </p:nvSpPr>
        <p:spPr>
          <a:xfrm>
            <a:off x="3322398" y="311354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-80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C362ECE5-FCBF-48C1-94B7-B1A62174DF55}"/>
              </a:ext>
            </a:extLst>
          </p:cNvPr>
          <p:cNvSpPr txBox="1"/>
          <p:nvPr/>
        </p:nvSpPr>
        <p:spPr>
          <a:xfrm>
            <a:off x="2072113" y="232529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230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AF71936-6414-4894-A9BB-015B6869A647}"/>
              </a:ext>
            </a:extLst>
          </p:cNvPr>
          <p:cNvSpPr txBox="1"/>
          <p:nvPr/>
        </p:nvSpPr>
        <p:spPr>
          <a:xfrm>
            <a:off x="1295491" y="52954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430</a:t>
            </a:r>
            <a:endParaRPr lang="nl-N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081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2860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632FB-5812-44E1-B28E-8313A04C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4CD5D-7109-4664-951E-3AA74A84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nl-NL" dirty="0"/>
              <a:t>Kringloopschema geeft belangrijkste </a:t>
            </a:r>
            <a:r>
              <a:rPr lang="nl-NL" b="1" dirty="0">
                <a:solidFill>
                  <a:srgbClr val="C00000"/>
                </a:solidFill>
              </a:rPr>
              <a:t>GELDSTROMEN</a:t>
            </a:r>
            <a:r>
              <a:rPr lang="nl-NL" dirty="0"/>
              <a:t> in de economie weer</a:t>
            </a:r>
          </a:p>
          <a:p>
            <a:pPr>
              <a:spcAft>
                <a:spcPts val="1800"/>
              </a:spcAft>
            </a:pPr>
            <a:r>
              <a:rPr lang="nl-NL" b="1" dirty="0"/>
              <a:t>Gesloten schema</a:t>
            </a:r>
            <a:r>
              <a:rPr lang="nl-NL" dirty="0"/>
              <a:t>: er blijft geen geld in een sector ‘hangen’</a:t>
            </a:r>
          </a:p>
          <a:p>
            <a:pPr>
              <a:spcAft>
                <a:spcPts val="1800"/>
              </a:spcAft>
            </a:pPr>
            <a:r>
              <a:rPr lang="nl-NL" dirty="0"/>
              <a:t>Model = </a:t>
            </a:r>
            <a:r>
              <a:rPr lang="nl-NL" b="1" dirty="0"/>
              <a:t>vereenvoudiging</a:t>
            </a:r>
            <a:r>
              <a:rPr lang="nl-NL" dirty="0"/>
              <a:t> / simpele weergave werkelijkheid !</a:t>
            </a:r>
          </a:p>
          <a:p>
            <a:pPr>
              <a:spcAft>
                <a:spcPts val="1800"/>
              </a:spcAft>
            </a:pPr>
            <a:r>
              <a:rPr lang="nl-NL" dirty="0"/>
              <a:t>Toont (bijvoorbeeld) hoe de afhankelijkheid is tussen de verschillende sectoren.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C4859D3-AFC9-4561-9A96-DB014D1032C9}"/>
              </a:ext>
            </a:extLst>
          </p:cNvPr>
          <p:cNvGrpSpPr/>
          <p:nvPr/>
        </p:nvGrpSpPr>
        <p:grpSpPr>
          <a:xfrm>
            <a:off x="4511823" y="4221088"/>
            <a:ext cx="3168353" cy="2268463"/>
            <a:chOff x="5879975" y="2636911"/>
            <a:chExt cx="3168353" cy="226846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9F4A028C-0717-4ACF-A0B6-FE3F6F215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79975" y="2636911"/>
              <a:ext cx="3168353" cy="226846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0FB9839F-EEFF-48B0-B0A5-37165C88BBA1}"/>
                </a:ext>
              </a:extLst>
            </p:cNvPr>
            <p:cNvSpPr/>
            <p:nvPr/>
          </p:nvSpPr>
          <p:spPr>
            <a:xfrm>
              <a:off x="5879975" y="2636911"/>
              <a:ext cx="1440161" cy="2160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7" name="Afbeelding 6">
            <a:extLst>
              <a:ext uri="{FF2B5EF4-FFF2-40B4-BE49-F238E27FC236}">
                <a16:creationId xmlns:a16="http://schemas.microsoft.com/office/drawing/2014/main" id="{E1366068-C93F-40FD-9605-DA31A2B61C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3941908"/>
            <a:ext cx="2885901" cy="27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65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Investeren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belangrijke voorkennis van begrippen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764F5-4DA5-4180-ACBB-E3E8ECA6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74146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= aanschaffen van kapitaalgoederen (productiemiddelen)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E72AFBD-49D6-41C0-B93E-2684D2FBE0D9}"/>
              </a:ext>
            </a:extLst>
          </p:cNvPr>
          <p:cNvSpPr/>
          <p:nvPr/>
        </p:nvSpPr>
        <p:spPr>
          <a:xfrm>
            <a:off x="3647728" y="4437112"/>
            <a:ext cx="193790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i="1" dirty="0">
                <a:latin typeface="Arial" panose="020B0604020202020204" pitchFamily="34" charset="0"/>
                <a:cs typeface="Arial" panose="020B0604020202020204" pitchFamily="34" charset="0"/>
              </a:rPr>
              <a:t>= afschrijvingen</a:t>
            </a:r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E90D9662-2A31-4554-92AC-A5455C9B579B}"/>
              </a:ext>
            </a:extLst>
          </p:cNvPr>
          <p:cNvGrpSpPr/>
          <p:nvPr/>
        </p:nvGrpSpPr>
        <p:grpSpPr>
          <a:xfrm>
            <a:off x="5382880" y="2427994"/>
            <a:ext cx="3426315" cy="890559"/>
            <a:chOff x="5382880" y="2427994"/>
            <a:chExt cx="3426315" cy="890559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04167309-6447-4C2A-A2F7-C10ED8B2073F}"/>
                </a:ext>
              </a:extLst>
            </p:cNvPr>
            <p:cNvCxnSpPr>
              <a:stCxn id="10" idx="3"/>
              <a:endCxn id="12" idx="1"/>
            </p:cNvCxnSpPr>
            <p:nvPr/>
          </p:nvCxnSpPr>
          <p:spPr>
            <a:xfrm flipV="1">
              <a:off x="5382880" y="2597271"/>
              <a:ext cx="982277" cy="26955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93FA8B-0AF2-4F3B-A2D2-766C86DE0F97}"/>
                </a:ext>
              </a:extLst>
            </p:cNvPr>
            <p:cNvCxnSpPr>
              <a:stCxn id="10" idx="3"/>
              <a:endCxn id="13" idx="1"/>
            </p:cNvCxnSpPr>
            <p:nvPr/>
          </p:nvCxnSpPr>
          <p:spPr>
            <a:xfrm>
              <a:off x="5382880" y="2866826"/>
              <a:ext cx="942942" cy="28245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7541E26-5FB7-4FD6-82AC-B3E615306F8B}"/>
                </a:ext>
              </a:extLst>
            </p:cNvPr>
            <p:cNvSpPr/>
            <p:nvPr/>
          </p:nvSpPr>
          <p:spPr>
            <a:xfrm>
              <a:off x="6365157" y="2427994"/>
              <a:ext cx="2234779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Voorraadinvesteringen</a:t>
              </a: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46552C1D-03A7-4C4B-8B2C-8772C8A9515E}"/>
                </a:ext>
              </a:extLst>
            </p:cNvPr>
            <p:cNvSpPr/>
            <p:nvPr/>
          </p:nvSpPr>
          <p:spPr>
            <a:xfrm>
              <a:off x="6325822" y="2979999"/>
              <a:ext cx="2483373" cy="338554"/>
            </a:xfrm>
            <a:prstGeom prst="rect">
              <a:avLst/>
            </a:prstGeom>
            <a:ln w="25400">
              <a:solidFill>
                <a:srgbClr val="50477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Uitbreidingsinvesteringen</a:t>
              </a:r>
            </a:p>
          </p:txBody>
        </p:sp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2569D5AB-BF7E-4145-BAFD-43A6602E6F38}"/>
              </a:ext>
            </a:extLst>
          </p:cNvPr>
          <p:cNvGrpSpPr/>
          <p:nvPr/>
        </p:nvGrpSpPr>
        <p:grpSpPr>
          <a:xfrm>
            <a:off x="2635387" y="2697549"/>
            <a:ext cx="3326048" cy="1694096"/>
            <a:chOff x="2635387" y="2697549"/>
            <a:chExt cx="3326048" cy="1694096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24E895E8-CB6D-4433-8282-03136461F8A4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>
            <a:xfrm flipV="1">
              <a:off x="2635387" y="2866826"/>
              <a:ext cx="796317" cy="67777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B301CFA-2587-4296-9A9F-8DA7D52A185E}"/>
                </a:ext>
              </a:extLst>
            </p:cNvPr>
            <p:cNvCxnSpPr>
              <a:stCxn id="9" idx="3"/>
              <a:endCxn id="11" idx="1"/>
            </p:cNvCxnSpPr>
            <p:nvPr/>
          </p:nvCxnSpPr>
          <p:spPr>
            <a:xfrm>
              <a:off x="2635387" y="3544597"/>
              <a:ext cx="796317" cy="677771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A663DF1-0623-4CEE-BBEA-CEA0E8795CF1}"/>
                </a:ext>
              </a:extLst>
            </p:cNvPr>
            <p:cNvSpPr/>
            <p:nvPr/>
          </p:nvSpPr>
          <p:spPr>
            <a:xfrm>
              <a:off x="3431704" y="2697549"/>
              <a:ext cx="1951176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Netto investeringen</a:t>
              </a: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6BDC818-2639-4519-A6C1-F3FEC4B396F3}"/>
                </a:ext>
              </a:extLst>
            </p:cNvPr>
            <p:cNvSpPr/>
            <p:nvPr/>
          </p:nvSpPr>
          <p:spPr>
            <a:xfrm>
              <a:off x="3431704" y="4053091"/>
              <a:ext cx="2529731" cy="338554"/>
            </a:xfrm>
            <a:prstGeom prst="rect">
              <a:avLst/>
            </a:prstGeom>
            <a:ln w="254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Vervangingsinvesteringen</a:t>
              </a:r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F0ED01E5-5F84-4C7E-8A17-05F2E0CBF362}"/>
              </a:ext>
            </a:extLst>
          </p:cNvPr>
          <p:cNvSpPr/>
          <p:nvPr/>
        </p:nvSpPr>
        <p:spPr>
          <a:xfrm>
            <a:off x="684211" y="3375320"/>
            <a:ext cx="195117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Bruto investeringen</a:t>
            </a:r>
          </a:p>
        </p:txBody>
      </p:sp>
    </p:spTree>
    <p:extLst>
      <p:ext uri="{BB962C8B-B14F-4D97-AF65-F5344CB8AC3E}">
        <p14:creationId xmlns:p14="http://schemas.microsoft.com/office/powerpoint/2010/main" val="20121705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PARTICULIERE SECTOR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dirty="0"/>
              <a:t>Bestaat uit twee sectoren:</a:t>
            </a:r>
          </a:p>
          <a:p>
            <a:pPr lvl="1">
              <a:spcAft>
                <a:spcPts val="0"/>
              </a:spcAft>
            </a:pPr>
            <a:r>
              <a:rPr lang="nl-NL" b="1" dirty="0"/>
              <a:t>bedrijven</a:t>
            </a:r>
            <a:r>
              <a:rPr lang="nl-NL" dirty="0"/>
              <a:t> (productiesector)</a:t>
            </a:r>
          </a:p>
          <a:p>
            <a:pPr lvl="1">
              <a:spcAft>
                <a:spcPts val="0"/>
              </a:spcAft>
            </a:pPr>
            <a:r>
              <a:rPr lang="nl-NL" b="1" dirty="0"/>
              <a:t>gezinnen</a:t>
            </a:r>
            <a:r>
              <a:rPr lang="nl-NL" dirty="0"/>
              <a:t> (eigenaar van de productiefactoren)</a:t>
            </a:r>
          </a:p>
          <a:p>
            <a:endParaRPr lang="nl-NL" dirty="0"/>
          </a:p>
          <a:p>
            <a:r>
              <a:rPr lang="nl-NL" dirty="0"/>
              <a:t>Bedrijven hebben </a:t>
            </a:r>
            <a:r>
              <a:rPr lang="nl-NL" dirty="0" err="1"/>
              <a:t>productie-factoren</a:t>
            </a:r>
            <a:r>
              <a:rPr lang="nl-NL" dirty="0"/>
              <a:t> nodig om te produceren</a:t>
            </a:r>
          </a:p>
          <a:p>
            <a:r>
              <a:rPr lang="nl-NL" dirty="0"/>
              <a:t>en betalen de eigenaren: </a:t>
            </a:r>
            <a:br>
              <a:rPr lang="nl-NL" dirty="0"/>
            </a:br>
            <a:r>
              <a:rPr lang="nl-NL" dirty="0"/>
              <a:t>loon + pacht + huur + rente + winst</a:t>
            </a:r>
            <a:br>
              <a:rPr lang="nl-NL" dirty="0"/>
            </a:br>
            <a:r>
              <a:rPr lang="nl-NL" dirty="0"/>
              <a:t>= </a:t>
            </a:r>
            <a:r>
              <a:rPr lang="nl-NL" b="1" dirty="0" err="1">
                <a:solidFill>
                  <a:srgbClr val="C00000"/>
                </a:solidFill>
              </a:rPr>
              <a:t>Y</a:t>
            </a:r>
            <a:r>
              <a:rPr lang="nl-NL" b="1" baseline="-25000" dirty="0" err="1">
                <a:solidFill>
                  <a:srgbClr val="C00000"/>
                </a:solidFill>
              </a:rPr>
              <a:t>netto</a:t>
            </a:r>
            <a:endParaRPr lang="nl-NL" b="1" baseline="-25000" dirty="0">
              <a:solidFill>
                <a:srgbClr val="C00000"/>
              </a:solidFill>
            </a:endParaRPr>
          </a:p>
          <a:p>
            <a:r>
              <a:rPr lang="nl-NL" dirty="0"/>
              <a:t>Gezinnen kopen goederen bij bedrijven: </a:t>
            </a:r>
            <a:r>
              <a:rPr lang="nl-NL" b="1" dirty="0">
                <a:solidFill>
                  <a:srgbClr val="C00000"/>
                </a:solidFill>
              </a:rPr>
              <a:t>consumptie (C)</a:t>
            </a:r>
          </a:p>
          <a:p>
            <a:endParaRPr lang="nl-NL" dirty="0"/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54C757-28EB-4510-9A9F-D2B9CC4D66E7}"/>
              </a:ext>
            </a:extLst>
          </p:cNvPr>
          <p:cNvSpPr txBox="1"/>
          <p:nvPr/>
        </p:nvSpPr>
        <p:spPr>
          <a:xfrm rot="16200000">
            <a:off x="-595037" y="2793603"/>
            <a:ext cx="2018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productiefactoren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A5361016-FBC9-4578-AF72-470BAB20C1A5}"/>
              </a:ext>
            </a:extLst>
          </p:cNvPr>
          <p:cNvGrpSpPr/>
          <p:nvPr/>
        </p:nvGrpSpPr>
        <p:grpSpPr>
          <a:xfrm>
            <a:off x="599752" y="1492213"/>
            <a:ext cx="647511" cy="3304940"/>
            <a:chOff x="599752" y="1492212"/>
            <a:chExt cx="647511" cy="3708303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7857AF0-74EE-4154-99D6-CF0C8C209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753" y="1506384"/>
              <a:ext cx="1" cy="369413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C9E2B52-D809-4101-9B6A-42F793ADC5F4}"/>
                </a:ext>
              </a:extLst>
            </p:cNvPr>
            <p:cNvCxnSpPr>
              <a:cxnSpLocks/>
            </p:cNvCxnSpPr>
            <p:nvPr/>
          </p:nvCxnSpPr>
          <p:spPr>
            <a:xfrm>
              <a:off x="599752" y="1492212"/>
              <a:ext cx="64097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9A0C45AC-11B6-42EA-9270-BE197887B1A1}"/>
                </a:ext>
              </a:extLst>
            </p:cNvPr>
            <p:cNvCxnSpPr>
              <a:cxnSpLocks/>
            </p:cNvCxnSpPr>
            <p:nvPr/>
          </p:nvCxnSpPr>
          <p:spPr>
            <a:xfrm>
              <a:off x="606293" y="5200515"/>
              <a:ext cx="640970" cy="0"/>
            </a:xfrm>
            <a:prstGeom prst="line">
              <a:avLst/>
            </a:prstGeom>
            <a:ln>
              <a:prstDash val="lgDash"/>
              <a:headEnd w="lg" len="lg"/>
              <a:tailEnd type="arrow" w="lg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</p:spTree>
    <p:extLst>
      <p:ext uri="{BB962C8B-B14F-4D97-AF65-F5344CB8AC3E}">
        <p14:creationId xmlns:p14="http://schemas.microsoft.com/office/powerpoint/2010/main" val="861804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0" grpId="0"/>
      <p:bldP spid="12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PARTICULIERE SECTOR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Gezinnen </a:t>
            </a:r>
            <a:r>
              <a:rPr lang="nl-NL" b="1" dirty="0">
                <a:solidFill>
                  <a:srgbClr val="C00000"/>
                </a:solidFill>
              </a:rPr>
              <a:t>sparen (S)</a:t>
            </a:r>
            <a:r>
              <a:rPr lang="nl-NL" dirty="0"/>
              <a:t> een deel van hun inkomen (ook pensioensparen!)</a:t>
            </a:r>
          </a:p>
          <a:p>
            <a:r>
              <a:rPr lang="nl-NL" dirty="0"/>
              <a:t>Bedrijven lenen van de banken geld om hun </a:t>
            </a:r>
            <a:r>
              <a:rPr lang="nl-NL" b="1" dirty="0">
                <a:solidFill>
                  <a:srgbClr val="C00000"/>
                </a:solidFill>
              </a:rPr>
              <a:t>netto-investeringen (I</a:t>
            </a:r>
            <a:r>
              <a:rPr lang="nl-NL" b="1" baseline="-25000" dirty="0">
                <a:solidFill>
                  <a:srgbClr val="C00000"/>
                </a:solidFill>
              </a:rPr>
              <a:t>n</a:t>
            </a:r>
            <a:r>
              <a:rPr lang="nl-NL" b="1" dirty="0">
                <a:solidFill>
                  <a:srgbClr val="C00000"/>
                </a:solidFill>
              </a:rPr>
              <a:t>) </a:t>
            </a:r>
            <a:r>
              <a:rPr lang="nl-NL" dirty="0"/>
              <a:t>te financieren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sz="1600" dirty="0"/>
              <a:t>bedrijven betalen geen investeringen uit eigen geld (omdat dat winst van de aandeelhouders was)</a:t>
            </a:r>
          </a:p>
          <a:p>
            <a:r>
              <a:rPr lang="nl-NL" dirty="0"/>
              <a:t>Bedrijven = ‘productiesector’ dus inkomende pijl is de opdracht tot produceren (door ander bedrijf)</a:t>
            </a:r>
          </a:p>
          <a:p>
            <a:r>
              <a:rPr lang="nl-NL" b="1" dirty="0">
                <a:solidFill>
                  <a:srgbClr val="C00000"/>
                </a:solidFill>
              </a:rPr>
              <a:t>Vervangingsinvesteringen (</a:t>
            </a:r>
            <a:r>
              <a:rPr lang="nl-NL" b="1" dirty="0" err="1">
                <a:solidFill>
                  <a:srgbClr val="C00000"/>
                </a:solidFill>
              </a:rPr>
              <a:t>I</a:t>
            </a:r>
            <a:r>
              <a:rPr lang="nl-NL" b="1" baseline="-25000" dirty="0" err="1">
                <a:solidFill>
                  <a:srgbClr val="C00000"/>
                </a:solidFill>
              </a:rPr>
              <a:t>v</a:t>
            </a:r>
            <a:r>
              <a:rPr lang="nl-NL" b="1" dirty="0">
                <a:solidFill>
                  <a:srgbClr val="C00000"/>
                </a:solidFill>
              </a:rPr>
              <a:t>) </a:t>
            </a:r>
            <a:r>
              <a:rPr lang="nl-NL" dirty="0"/>
              <a:t>worden betaald uit afschrijvingen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5" name="Vrije vorm: vorm 24">
            <a:extLst>
              <a:ext uri="{FF2B5EF4-FFF2-40B4-BE49-F238E27FC236}">
                <a16:creationId xmlns:a16="http://schemas.microsoft.com/office/drawing/2014/main" id="{F64418CB-2E3F-4795-B4BB-9676FFDA6331}"/>
              </a:ext>
            </a:extLst>
          </p:cNvPr>
          <p:cNvSpPr/>
          <p:nvPr/>
        </p:nvSpPr>
        <p:spPr>
          <a:xfrm>
            <a:off x="1782618" y="4876991"/>
            <a:ext cx="618837" cy="341745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B7F787C-6585-49A0-8121-B1A399CCC4CA}"/>
              </a:ext>
            </a:extLst>
          </p:cNvPr>
          <p:cNvSpPr txBox="1"/>
          <p:nvPr/>
        </p:nvSpPr>
        <p:spPr>
          <a:xfrm>
            <a:off x="2334147" y="488801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A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43229C9-01B5-4207-A06C-3B77D6803E3D}"/>
              </a:ext>
            </a:extLst>
          </p:cNvPr>
          <p:cNvSpPr txBox="1"/>
          <p:nvPr/>
        </p:nvSpPr>
        <p:spPr>
          <a:xfrm>
            <a:off x="1470237" y="4880182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>
                <a:solidFill>
                  <a:schemeClr val="bg1"/>
                </a:solidFill>
              </a:rPr>
              <a:t>I</a:t>
            </a:r>
            <a:r>
              <a:rPr lang="nl-NL" sz="1600" b="1" baseline="-25000" dirty="0" err="1">
                <a:solidFill>
                  <a:schemeClr val="bg1"/>
                </a:solidFill>
              </a:rPr>
              <a:t>v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399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9" grpId="0" animBg="1"/>
      <p:bldP spid="18" grpId="0"/>
      <p:bldP spid="19" grpId="0"/>
      <p:bldP spid="25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rekening </a:t>
            </a:r>
            <a:r>
              <a:rPr lang="nl-NL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(boekhouding)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DB8A731-B8DA-4B35-801A-0E65BA5CBDFE}"/>
              </a:ext>
            </a:extLst>
          </p:cNvPr>
          <p:cNvSpPr txBox="1"/>
          <p:nvPr/>
        </p:nvSpPr>
        <p:spPr>
          <a:xfrm>
            <a:off x="740455" y="2108644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5" name="Vrije vorm: vorm 24">
            <a:extLst>
              <a:ext uri="{FF2B5EF4-FFF2-40B4-BE49-F238E27FC236}">
                <a16:creationId xmlns:a16="http://schemas.microsoft.com/office/drawing/2014/main" id="{F64418CB-2E3F-4795-B4BB-9676FFDA6331}"/>
              </a:ext>
            </a:extLst>
          </p:cNvPr>
          <p:cNvSpPr/>
          <p:nvPr/>
        </p:nvSpPr>
        <p:spPr>
          <a:xfrm flipV="1">
            <a:off x="1632264" y="3359350"/>
            <a:ext cx="908488" cy="1185810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B7F787C-6585-49A0-8121-B1A399CCC4CA}"/>
              </a:ext>
            </a:extLst>
          </p:cNvPr>
          <p:cNvSpPr txBox="1"/>
          <p:nvPr/>
        </p:nvSpPr>
        <p:spPr>
          <a:xfrm>
            <a:off x="2503158" y="3726710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A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43229C9-01B5-4207-A06C-3B77D6803E3D}"/>
              </a:ext>
            </a:extLst>
          </p:cNvPr>
          <p:cNvSpPr txBox="1"/>
          <p:nvPr/>
        </p:nvSpPr>
        <p:spPr>
          <a:xfrm>
            <a:off x="1365056" y="371728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>
                <a:solidFill>
                  <a:schemeClr val="bg1"/>
                </a:solidFill>
              </a:rPr>
              <a:t>I</a:t>
            </a:r>
            <a:r>
              <a:rPr lang="nl-NL" sz="1600" b="1" baseline="-25000" dirty="0" err="1">
                <a:solidFill>
                  <a:schemeClr val="bg1"/>
                </a:solidFill>
              </a:rPr>
              <a:t>v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DEC173B-D143-4035-92B0-C6EB13B497D9}"/>
              </a:ext>
            </a:extLst>
          </p:cNvPr>
          <p:cNvSpPr txBox="1"/>
          <p:nvPr/>
        </p:nvSpPr>
        <p:spPr>
          <a:xfrm>
            <a:off x="7878359" y="1086648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Nationale rekeningen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802D12E1-841D-4EB7-BE99-DABCCC291A7E}"/>
              </a:ext>
            </a:extLst>
          </p:cNvPr>
          <p:cNvCxnSpPr/>
          <p:nvPr/>
        </p:nvCxnSpPr>
        <p:spPr>
          <a:xfrm>
            <a:off x="6960096" y="1844824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78E7E363-6264-48E0-9E45-E7294D95625E}"/>
              </a:ext>
            </a:extLst>
          </p:cNvPr>
          <p:cNvCxnSpPr>
            <a:cxnSpLocks/>
          </p:cNvCxnSpPr>
          <p:nvPr/>
        </p:nvCxnSpPr>
        <p:spPr>
          <a:xfrm>
            <a:off x="9304782" y="1844824"/>
            <a:ext cx="0" cy="720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EE0F35D1-C16B-4A98-BC33-E68D7A825F9F}"/>
              </a:ext>
            </a:extLst>
          </p:cNvPr>
          <p:cNvSpPr txBox="1"/>
          <p:nvPr/>
        </p:nvSpPr>
        <p:spPr>
          <a:xfrm>
            <a:off x="8808615" y="1576170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gezinnen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2D7228D8-B9E8-4569-B57D-F2EC011F28BF}"/>
              </a:ext>
            </a:extLst>
          </p:cNvPr>
          <p:cNvCxnSpPr/>
          <p:nvPr/>
        </p:nvCxnSpPr>
        <p:spPr>
          <a:xfrm>
            <a:off x="6960096" y="2987996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07364301-BFD9-494F-B53A-AAE37D9E1E95}"/>
              </a:ext>
            </a:extLst>
          </p:cNvPr>
          <p:cNvCxnSpPr>
            <a:cxnSpLocks/>
          </p:cNvCxnSpPr>
          <p:nvPr/>
        </p:nvCxnSpPr>
        <p:spPr>
          <a:xfrm>
            <a:off x="9304782" y="2987996"/>
            <a:ext cx="0" cy="720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9BC63BA1-16D0-43DC-BFD9-B29157B6D99A}"/>
              </a:ext>
            </a:extLst>
          </p:cNvPr>
          <p:cNvSpPr txBox="1"/>
          <p:nvPr/>
        </p:nvSpPr>
        <p:spPr>
          <a:xfrm>
            <a:off x="8808615" y="272100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bedrijven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34C45565-CF92-47D3-9E1F-6CE9844DBD26}"/>
              </a:ext>
            </a:extLst>
          </p:cNvPr>
          <p:cNvCxnSpPr/>
          <p:nvPr/>
        </p:nvCxnSpPr>
        <p:spPr>
          <a:xfrm>
            <a:off x="6960096" y="4126820"/>
            <a:ext cx="4680000" cy="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E9B40339-09F7-4C67-AFF7-289683E139E3}"/>
              </a:ext>
            </a:extLst>
          </p:cNvPr>
          <p:cNvCxnSpPr>
            <a:cxnSpLocks/>
          </p:cNvCxnSpPr>
          <p:nvPr/>
        </p:nvCxnSpPr>
        <p:spPr>
          <a:xfrm>
            <a:off x="9304782" y="4126820"/>
            <a:ext cx="0" cy="720000"/>
          </a:xfrm>
          <a:prstGeom prst="line">
            <a:avLst/>
          </a:prstGeom>
          <a:ln w="127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D9395468-F5EB-4698-8C75-F3754EB22973}"/>
              </a:ext>
            </a:extLst>
          </p:cNvPr>
          <p:cNvSpPr txBox="1"/>
          <p:nvPr/>
        </p:nvSpPr>
        <p:spPr>
          <a:xfrm>
            <a:off x="8876619" y="3843908"/>
            <a:ext cx="856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banken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A9198FC-9276-4D4E-8C8A-D96BCE06F28C}"/>
              </a:ext>
            </a:extLst>
          </p:cNvPr>
          <p:cNvSpPr txBox="1"/>
          <p:nvPr/>
        </p:nvSpPr>
        <p:spPr>
          <a:xfrm>
            <a:off x="6854935" y="1593485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Bestedingen (UIT)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296282E9-9FD5-47CD-9EB2-9EF52604509D}"/>
              </a:ext>
            </a:extLst>
          </p:cNvPr>
          <p:cNvSpPr txBox="1"/>
          <p:nvPr/>
        </p:nvSpPr>
        <p:spPr>
          <a:xfrm>
            <a:off x="10549096" y="1591558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Middelen (IN)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DDDD155-AA3A-4F89-869C-1571B0817187}"/>
              </a:ext>
            </a:extLst>
          </p:cNvPr>
          <p:cNvSpPr txBox="1"/>
          <p:nvPr/>
        </p:nvSpPr>
        <p:spPr>
          <a:xfrm>
            <a:off x="9242761" y="1828482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88C9983B-BF5F-4985-9470-585BBA41EFE3}"/>
              </a:ext>
            </a:extLst>
          </p:cNvPr>
          <p:cNvSpPr txBox="1"/>
          <p:nvPr/>
        </p:nvSpPr>
        <p:spPr>
          <a:xfrm>
            <a:off x="6888582" y="1828482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3DDF18D-7BC1-438B-B382-0B792EA982FE}"/>
              </a:ext>
            </a:extLst>
          </p:cNvPr>
          <p:cNvSpPr txBox="1"/>
          <p:nvPr/>
        </p:nvSpPr>
        <p:spPr>
          <a:xfrm>
            <a:off x="6888582" y="2019937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351CD3C-BB18-46B5-914F-C79571404E6A}"/>
              </a:ext>
            </a:extLst>
          </p:cNvPr>
          <p:cNvSpPr txBox="1"/>
          <p:nvPr/>
        </p:nvSpPr>
        <p:spPr>
          <a:xfrm>
            <a:off x="6888582" y="2969008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beloning </a:t>
            </a:r>
            <a:r>
              <a:rPr lang="nl-NL" sz="1200" dirty="0" err="1">
                <a:solidFill>
                  <a:schemeClr val="bg1"/>
                </a:solidFill>
              </a:rPr>
              <a:t>prod.fac</a:t>
            </a:r>
            <a:r>
              <a:rPr lang="nl-NL" sz="1200" dirty="0">
                <a:solidFill>
                  <a:schemeClr val="bg1"/>
                </a:solidFill>
              </a:rPr>
              <a:t>.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3D4DA8C-60C9-4234-9833-BFF80CE1F064}"/>
              </a:ext>
            </a:extLst>
          </p:cNvPr>
          <p:cNvSpPr txBox="1"/>
          <p:nvPr/>
        </p:nvSpPr>
        <p:spPr>
          <a:xfrm>
            <a:off x="6888582" y="3167285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afschrijvingen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72445F6A-DF9F-466D-91BD-2CAAA20422C2}"/>
              </a:ext>
            </a:extLst>
          </p:cNvPr>
          <p:cNvSpPr txBox="1"/>
          <p:nvPr/>
        </p:nvSpPr>
        <p:spPr>
          <a:xfrm>
            <a:off x="9242761" y="2969008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consumptie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6AB98639-185D-4A32-A5E7-640011A5D427}"/>
              </a:ext>
            </a:extLst>
          </p:cNvPr>
          <p:cNvSpPr txBox="1"/>
          <p:nvPr/>
        </p:nvSpPr>
        <p:spPr>
          <a:xfrm>
            <a:off x="9242761" y="3167285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9D2B6555-64D2-41B2-871A-19DB73BD18BA}"/>
              </a:ext>
            </a:extLst>
          </p:cNvPr>
          <p:cNvSpPr txBox="1"/>
          <p:nvPr/>
        </p:nvSpPr>
        <p:spPr>
          <a:xfrm>
            <a:off x="9242761" y="3359349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vervangingsinvesteringen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526D387D-F8FB-4B62-9330-740B4703D728}"/>
              </a:ext>
            </a:extLst>
          </p:cNvPr>
          <p:cNvSpPr txBox="1"/>
          <p:nvPr/>
        </p:nvSpPr>
        <p:spPr>
          <a:xfrm>
            <a:off x="6888582" y="4104412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netto 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3210DA99-CCD8-4343-87E5-5E6C8BE530C1}"/>
              </a:ext>
            </a:extLst>
          </p:cNvPr>
          <p:cNvSpPr txBox="1"/>
          <p:nvPr/>
        </p:nvSpPr>
        <p:spPr>
          <a:xfrm>
            <a:off x="6888582" y="4296476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vervangingsinvesteringen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EDEAE9C-C428-403A-A9E9-44F2CB5319CE}"/>
              </a:ext>
            </a:extLst>
          </p:cNvPr>
          <p:cNvSpPr txBox="1"/>
          <p:nvPr/>
        </p:nvSpPr>
        <p:spPr>
          <a:xfrm>
            <a:off x="9242761" y="4105145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particuliere besparingen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2EECB06E-1EA0-42CA-A5C8-0B44218DE351}"/>
              </a:ext>
            </a:extLst>
          </p:cNvPr>
          <p:cNvSpPr txBox="1"/>
          <p:nvPr/>
        </p:nvSpPr>
        <p:spPr>
          <a:xfrm>
            <a:off x="9242761" y="4303360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afschrijvingen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1F593CC-D314-4A62-BEF1-DCAD6EBCF2E4}"/>
              </a:ext>
            </a:extLst>
          </p:cNvPr>
          <p:cNvSpPr txBox="1"/>
          <p:nvPr/>
        </p:nvSpPr>
        <p:spPr>
          <a:xfrm>
            <a:off x="8880363" y="18273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552DB5A9-60C5-4C7D-B895-D50C91061C28}"/>
              </a:ext>
            </a:extLst>
          </p:cNvPr>
          <p:cNvSpPr txBox="1"/>
          <p:nvPr/>
        </p:nvSpPr>
        <p:spPr>
          <a:xfrm>
            <a:off x="11265366" y="182754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D6D90278-BD20-49A8-98C9-2C0D4796A2CE}"/>
              </a:ext>
            </a:extLst>
          </p:cNvPr>
          <p:cNvSpPr txBox="1"/>
          <p:nvPr/>
        </p:nvSpPr>
        <p:spPr>
          <a:xfrm>
            <a:off x="8880363" y="201749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6A159158-F3AE-4189-AB0E-39F68ABA4E30}"/>
              </a:ext>
            </a:extLst>
          </p:cNvPr>
          <p:cNvSpPr txBox="1"/>
          <p:nvPr/>
        </p:nvSpPr>
        <p:spPr>
          <a:xfrm>
            <a:off x="11265366" y="29684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1C5E3F65-5E46-4FC8-B21C-C678182E6FBE}"/>
              </a:ext>
            </a:extLst>
          </p:cNvPr>
          <p:cNvSpPr txBox="1"/>
          <p:nvPr/>
        </p:nvSpPr>
        <p:spPr>
          <a:xfrm>
            <a:off x="8880363" y="296864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ACFE4B83-DA88-44B8-804B-B76FAEF0B6DB}"/>
              </a:ext>
            </a:extLst>
          </p:cNvPr>
          <p:cNvSpPr txBox="1"/>
          <p:nvPr/>
        </p:nvSpPr>
        <p:spPr>
          <a:xfrm>
            <a:off x="11265366" y="41031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B4D29018-A678-4517-B935-8AF39D07CF0D}"/>
              </a:ext>
            </a:extLst>
          </p:cNvPr>
          <p:cNvSpPr txBox="1"/>
          <p:nvPr/>
        </p:nvSpPr>
        <p:spPr>
          <a:xfrm>
            <a:off x="8965323" y="31492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CBAE19F8-CD63-486D-9F90-F4D2D9B9C038}"/>
              </a:ext>
            </a:extLst>
          </p:cNvPr>
          <p:cNvSpPr txBox="1"/>
          <p:nvPr/>
        </p:nvSpPr>
        <p:spPr>
          <a:xfrm>
            <a:off x="11350326" y="43016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15ED000D-BA9F-47B4-BFF0-EA66975ACDD5}"/>
              </a:ext>
            </a:extLst>
          </p:cNvPr>
          <p:cNvSpPr txBox="1"/>
          <p:nvPr/>
        </p:nvSpPr>
        <p:spPr>
          <a:xfrm>
            <a:off x="8965323" y="429120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9D56CABA-1604-40DB-A889-8969925816C3}"/>
              </a:ext>
            </a:extLst>
          </p:cNvPr>
          <p:cNvSpPr txBox="1"/>
          <p:nvPr/>
        </p:nvSpPr>
        <p:spPr>
          <a:xfrm>
            <a:off x="11350326" y="33585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375731DE-E73B-4397-ABC7-5909CC04198E}"/>
              </a:ext>
            </a:extLst>
          </p:cNvPr>
          <p:cNvSpPr txBox="1"/>
          <p:nvPr/>
        </p:nvSpPr>
        <p:spPr>
          <a:xfrm>
            <a:off x="11265366" y="3167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150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D8737426-36D5-4F0B-8C50-0820EE16DF95}"/>
              </a:ext>
            </a:extLst>
          </p:cNvPr>
          <p:cNvSpPr txBox="1"/>
          <p:nvPr/>
        </p:nvSpPr>
        <p:spPr>
          <a:xfrm>
            <a:off x="8880363" y="41028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150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F412460B-AA74-46EB-B07D-92F357817C95}"/>
              </a:ext>
            </a:extLst>
          </p:cNvPr>
          <p:cNvCxnSpPr/>
          <p:nvPr/>
        </p:nvCxnSpPr>
        <p:spPr>
          <a:xfrm>
            <a:off x="8888638" y="2449884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>
            <a:extLst>
              <a:ext uri="{FF2B5EF4-FFF2-40B4-BE49-F238E27FC236}">
                <a16:creationId xmlns:a16="http://schemas.microsoft.com/office/drawing/2014/main" id="{67E2BF70-2D5D-4FB4-AB15-A14648120F4D}"/>
              </a:ext>
            </a:extLst>
          </p:cNvPr>
          <p:cNvCxnSpPr/>
          <p:nvPr/>
        </p:nvCxnSpPr>
        <p:spPr>
          <a:xfrm>
            <a:off x="11256848" y="2449884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2E8AB5BB-0A77-44E3-9550-03F61369006F}"/>
              </a:ext>
            </a:extLst>
          </p:cNvPr>
          <p:cNvCxnSpPr/>
          <p:nvPr/>
        </p:nvCxnSpPr>
        <p:spPr>
          <a:xfrm>
            <a:off x="8888638" y="3579008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560AD9B7-655A-4910-AB48-EEEC473BADC3}"/>
              </a:ext>
            </a:extLst>
          </p:cNvPr>
          <p:cNvCxnSpPr/>
          <p:nvPr/>
        </p:nvCxnSpPr>
        <p:spPr>
          <a:xfrm>
            <a:off x="11256848" y="3579008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D7CF2EE6-7E5B-4CD9-A680-152ED5A5ECFE}"/>
              </a:ext>
            </a:extLst>
          </p:cNvPr>
          <p:cNvCxnSpPr/>
          <p:nvPr/>
        </p:nvCxnSpPr>
        <p:spPr>
          <a:xfrm>
            <a:off x="8892348" y="4526306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D2F8DF8D-1D65-4372-9D2F-3038D1C64F4D}"/>
              </a:ext>
            </a:extLst>
          </p:cNvPr>
          <p:cNvCxnSpPr/>
          <p:nvPr/>
        </p:nvCxnSpPr>
        <p:spPr>
          <a:xfrm>
            <a:off x="11260558" y="4526306"/>
            <a:ext cx="396000" cy="0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>
            <a:extLst>
              <a:ext uri="{FF2B5EF4-FFF2-40B4-BE49-F238E27FC236}">
                <a16:creationId xmlns:a16="http://schemas.microsoft.com/office/drawing/2014/main" id="{37412ABC-4583-4D02-A05E-ED92DE9B1A72}"/>
              </a:ext>
            </a:extLst>
          </p:cNvPr>
          <p:cNvSpPr txBox="1"/>
          <p:nvPr/>
        </p:nvSpPr>
        <p:spPr>
          <a:xfrm>
            <a:off x="11260558" y="241127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500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ECFDEB4A-41BA-45FB-9F19-7D763C4B73FB}"/>
              </a:ext>
            </a:extLst>
          </p:cNvPr>
          <p:cNvSpPr txBox="1"/>
          <p:nvPr/>
        </p:nvSpPr>
        <p:spPr>
          <a:xfrm>
            <a:off x="8875555" y="241127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500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E37F6785-26CA-4F0D-8A6B-0CE2408183BD}"/>
              </a:ext>
            </a:extLst>
          </p:cNvPr>
          <p:cNvSpPr txBox="1"/>
          <p:nvPr/>
        </p:nvSpPr>
        <p:spPr>
          <a:xfrm>
            <a:off x="11260558" y="353477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540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6BD6B46B-6E75-48AE-A61B-6B20EF8CDFFE}"/>
              </a:ext>
            </a:extLst>
          </p:cNvPr>
          <p:cNvSpPr txBox="1"/>
          <p:nvPr/>
        </p:nvSpPr>
        <p:spPr>
          <a:xfrm>
            <a:off x="8875555" y="3534775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540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6ED169D1-2234-4C3C-851E-5D3FFCA087A9}"/>
              </a:ext>
            </a:extLst>
          </p:cNvPr>
          <p:cNvSpPr txBox="1"/>
          <p:nvPr/>
        </p:nvSpPr>
        <p:spPr>
          <a:xfrm>
            <a:off x="11260558" y="448839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190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95D56CA1-9B54-4C9B-83B2-E4A5973998E5}"/>
              </a:ext>
            </a:extLst>
          </p:cNvPr>
          <p:cNvSpPr txBox="1"/>
          <p:nvPr/>
        </p:nvSpPr>
        <p:spPr>
          <a:xfrm>
            <a:off x="8875555" y="448839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190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D3030D21-954C-4296-B1C1-54E4FFF1E43A}"/>
              </a:ext>
            </a:extLst>
          </p:cNvPr>
          <p:cNvSpPr txBox="1"/>
          <p:nvPr/>
        </p:nvSpPr>
        <p:spPr>
          <a:xfrm>
            <a:off x="3262399" y="230928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350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B91F11BB-AC4F-4907-931B-0C417448B058}"/>
              </a:ext>
            </a:extLst>
          </p:cNvPr>
          <p:cNvSpPr txBox="1"/>
          <p:nvPr/>
        </p:nvSpPr>
        <p:spPr>
          <a:xfrm>
            <a:off x="2078222" y="230869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150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3BF77042-BEFE-445C-ABD6-FDE92693F269}"/>
              </a:ext>
            </a:extLst>
          </p:cNvPr>
          <p:cNvSpPr txBox="1"/>
          <p:nvPr/>
        </p:nvSpPr>
        <p:spPr>
          <a:xfrm>
            <a:off x="763465" y="24439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500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066B2B13-7A53-4DB2-B177-F52F7DBAAB13}"/>
              </a:ext>
            </a:extLst>
          </p:cNvPr>
          <p:cNvSpPr txBox="1"/>
          <p:nvPr/>
        </p:nvSpPr>
        <p:spPr>
          <a:xfrm>
            <a:off x="2047205" y="40575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150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BC35AAAA-08FF-49AF-A21F-64C00E88B40D}"/>
              </a:ext>
            </a:extLst>
          </p:cNvPr>
          <p:cNvSpPr txBox="1"/>
          <p:nvPr/>
        </p:nvSpPr>
        <p:spPr>
          <a:xfrm>
            <a:off x="2527388" y="399297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1AC2ACFA-2C71-49E9-8E80-C5A4F0AE58E6}"/>
              </a:ext>
            </a:extLst>
          </p:cNvPr>
          <p:cNvSpPr txBox="1"/>
          <p:nvPr/>
        </p:nvSpPr>
        <p:spPr>
          <a:xfrm>
            <a:off x="1322168" y="399297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215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overheidsuitgaven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belangrijke voorkennis van begrippen</a:t>
            </a:r>
            <a:endParaRPr lang="nl-NL" dirty="0"/>
          </a:p>
        </p:txBody>
      </p:sp>
      <p:grpSp>
        <p:nvGrpSpPr>
          <p:cNvPr id="42" name="Groep 41">
            <a:extLst>
              <a:ext uri="{FF2B5EF4-FFF2-40B4-BE49-F238E27FC236}">
                <a16:creationId xmlns:a16="http://schemas.microsoft.com/office/drawing/2014/main" id="{588B1100-390F-4CAE-9FAC-A2C9D49424F3}"/>
              </a:ext>
            </a:extLst>
          </p:cNvPr>
          <p:cNvGrpSpPr/>
          <p:nvPr/>
        </p:nvGrpSpPr>
        <p:grpSpPr>
          <a:xfrm>
            <a:off x="8947958" y="2742822"/>
            <a:ext cx="2889247" cy="720533"/>
            <a:chOff x="8947958" y="2742822"/>
            <a:chExt cx="2889247" cy="720533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72A5CF4-36D3-4168-841D-474F5588DEC6}"/>
                </a:ext>
              </a:extLst>
            </p:cNvPr>
            <p:cNvSpPr/>
            <p:nvPr/>
          </p:nvSpPr>
          <p:spPr>
            <a:xfrm>
              <a:off x="9488485" y="2826090"/>
              <a:ext cx="2348720" cy="27699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499B3C-093C-4151-A77B-9CBB023B9555}"/>
                </a:ext>
              </a:extLst>
            </p:cNvPr>
            <p:cNvSpPr/>
            <p:nvPr/>
          </p:nvSpPr>
          <p:spPr>
            <a:xfrm>
              <a:off x="9497773" y="3186356"/>
              <a:ext cx="1752403" cy="27699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Verbindingslijn: gebogen 34">
              <a:extLst>
                <a:ext uri="{FF2B5EF4-FFF2-40B4-BE49-F238E27FC236}">
                  <a16:creationId xmlns:a16="http://schemas.microsoft.com/office/drawing/2014/main" id="{E67DE962-3E42-4C71-AE0B-8B35E5C10567}"/>
                </a:ext>
              </a:extLst>
            </p:cNvPr>
            <p:cNvCxnSpPr>
              <a:stCxn id="16" idx="2"/>
              <a:endCxn id="30" idx="1"/>
            </p:cNvCxnSpPr>
            <p:nvPr/>
          </p:nvCxnSpPr>
          <p:spPr>
            <a:xfrm rot="16200000" flipH="1">
              <a:off x="9107338" y="2583442"/>
              <a:ext cx="221767" cy="540527"/>
            </a:xfrm>
            <a:prstGeom prst="bentConnector2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Verbindingslijn: gebogen 36">
              <a:extLst>
                <a:ext uri="{FF2B5EF4-FFF2-40B4-BE49-F238E27FC236}">
                  <a16:creationId xmlns:a16="http://schemas.microsoft.com/office/drawing/2014/main" id="{623D6911-E7D6-4923-9235-DAD8B4E2E6E5}"/>
                </a:ext>
              </a:extLst>
            </p:cNvPr>
            <p:cNvCxnSpPr>
              <a:stCxn id="16" idx="2"/>
              <a:endCxn id="31" idx="1"/>
            </p:cNvCxnSpPr>
            <p:nvPr/>
          </p:nvCxnSpPr>
          <p:spPr>
            <a:xfrm rot="16200000" flipH="1">
              <a:off x="8931849" y="2758931"/>
              <a:ext cx="582033" cy="549815"/>
            </a:xfrm>
            <a:prstGeom prst="bentConnector2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>
            <a:extLst>
              <a:ext uri="{FF2B5EF4-FFF2-40B4-BE49-F238E27FC236}">
                <a16:creationId xmlns:a16="http://schemas.microsoft.com/office/drawing/2014/main" id="{F87927B8-3E63-4CFD-980F-D245C57E8B0D}"/>
              </a:ext>
            </a:extLst>
          </p:cNvPr>
          <p:cNvSpPr txBox="1"/>
          <p:nvPr/>
        </p:nvSpPr>
        <p:spPr>
          <a:xfrm>
            <a:off x="4974188" y="1773793"/>
            <a:ext cx="2717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beslag op productiefactoren</a:t>
            </a:r>
          </a:p>
        </p:txBody>
      </p:sp>
      <p:grpSp>
        <p:nvGrpSpPr>
          <p:cNvPr id="41" name="Groep 40">
            <a:extLst>
              <a:ext uri="{FF2B5EF4-FFF2-40B4-BE49-F238E27FC236}">
                <a16:creationId xmlns:a16="http://schemas.microsoft.com/office/drawing/2014/main" id="{AA24E0DF-0699-4C8F-B0D4-9AFA207B4FBD}"/>
              </a:ext>
            </a:extLst>
          </p:cNvPr>
          <p:cNvGrpSpPr/>
          <p:nvPr/>
        </p:nvGrpSpPr>
        <p:grpSpPr>
          <a:xfrm>
            <a:off x="7394803" y="1674509"/>
            <a:ext cx="2805653" cy="1068314"/>
            <a:chOff x="7394803" y="1674509"/>
            <a:chExt cx="2805653" cy="1068314"/>
          </a:xfrm>
        </p:grpSpPr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1A5DC79-7629-4F9D-BDE6-919088D049E2}"/>
                </a:ext>
              </a:extLst>
            </p:cNvPr>
            <p:cNvCxnSpPr>
              <a:stCxn id="13" idx="3"/>
              <a:endCxn id="15" idx="1"/>
            </p:cNvCxnSpPr>
            <p:nvPr/>
          </p:nvCxnSpPr>
          <p:spPr>
            <a:xfrm flipV="1">
              <a:off x="7394803" y="1843786"/>
              <a:ext cx="468154" cy="371577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3B8B1A1D-E360-4616-94F7-3FDE74EDE5E7}"/>
                </a:ext>
              </a:extLst>
            </p:cNvPr>
            <p:cNvCxnSpPr>
              <a:stCxn id="13" idx="3"/>
              <a:endCxn id="16" idx="1"/>
            </p:cNvCxnSpPr>
            <p:nvPr/>
          </p:nvCxnSpPr>
          <p:spPr>
            <a:xfrm>
              <a:off x="7394803" y="2215363"/>
              <a:ext cx="469364" cy="358183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28C5050A-9137-44A5-A185-35C88D94C2BC}"/>
                </a:ext>
              </a:extLst>
            </p:cNvPr>
            <p:cNvSpPr/>
            <p:nvPr/>
          </p:nvSpPr>
          <p:spPr>
            <a:xfrm>
              <a:off x="7864167" y="2404269"/>
              <a:ext cx="2167581" cy="3385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Overheidsconsumptie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E8D54436-4392-40B1-BAB0-E0D7654B3BD9}"/>
                </a:ext>
              </a:extLst>
            </p:cNvPr>
            <p:cNvSpPr/>
            <p:nvPr/>
          </p:nvSpPr>
          <p:spPr>
            <a:xfrm>
              <a:off x="7862957" y="1674509"/>
              <a:ext cx="2337499" cy="3385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Overheidsinvesteringen</a:t>
              </a:r>
            </a:p>
          </p:txBody>
        </p:sp>
      </p:grpSp>
      <p:grpSp>
        <p:nvGrpSpPr>
          <p:cNvPr id="40" name="Groep 39">
            <a:extLst>
              <a:ext uri="{FF2B5EF4-FFF2-40B4-BE49-F238E27FC236}">
                <a16:creationId xmlns:a16="http://schemas.microsoft.com/office/drawing/2014/main" id="{75A4A4B6-E0E3-432B-8DB8-85D90E1E461D}"/>
              </a:ext>
            </a:extLst>
          </p:cNvPr>
          <p:cNvGrpSpPr/>
          <p:nvPr/>
        </p:nvGrpSpPr>
        <p:grpSpPr>
          <a:xfrm>
            <a:off x="4757891" y="2046086"/>
            <a:ext cx="2636912" cy="1230446"/>
            <a:chOff x="4757891" y="2046086"/>
            <a:chExt cx="2636912" cy="1230446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26C636E-743B-4963-A2CF-EC725A77EDE0}"/>
                </a:ext>
              </a:extLst>
            </p:cNvPr>
            <p:cNvCxnSpPr>
              <a:stCxn id="11" idx="3"/>
              <a:endCxn id="13" idx="1"/>
            </p:cNvCxnSpPr>
            <p:nvPr/>
          </p:nvCxnSpPr>
          <p:spPr>
            <a:xfrm flipV="1">
              <a:off x="4757891" y="2215363"/>
              <a:ext cx="402005" cy="44145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9A1EB8C-F22A-4BE1-BC02-9393EAD5446E}"/>
                </a:ext>
              </a:extLst>
            </p:cNvPr>
            <p:cNvCxnSpPr>
              <a:stCxn id="11" idx="3"/>
              <a:endCxn id="14" idx="1"/>
            </p:cNvCxnSpPr>
            <p:nvPr/>
          </p:nvCxnSpPr>
          <p:spPr>
            <a:xfrm>
              <a:off x="4757891" y="2656813"/>
              <a:ext cx="404493" cy="45044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A2A156F-98B3-418F-98DF-2139E08AB581}"/>
                </a:ext>
              </a:extLst>
            </p:cNvPr>
            <p:cNvSpPr/>
            <p:nvPr/>
          </p:nvSpPr>
          <p:spPr>
            <a:xfrm>
              <a:off x="5159896" y="2046086"/>
              <a:ext cx="2234907" cy="3385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Overheidsbestedingen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A18D9B1-DD9F-4F0E-85E5-CC38F86D1530}"/>
                </a:ext>
              </a:extLst>
            </p:cNvPr>
            <p:cNvSpPr/>
            <p:nvPr/>
          </p:nvSpPr>
          <p:spPr>
            <a:xfrm>
              <a:off x="5162384" y="2937978"/>
              <a:ext cx="2077813" cy="3385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E3105D5C-14C0-440C-A507-57C225440CD2}"/>
              </a:ext>
            </a:extLst>
          </p:cNvPr>
          <p:cNvGrpSpPr/>
          <p:nvPr/>
        </p:nvGrpSpPr>
        <p:grpSpPr>
          <a:xfrm>
            <a:off x="2424267" y="2487536"/>
            <a:ext cx="2333624" cy="2953347"/>
            <a:chOff x="2424267" y="2487536"/>
            <a:chExt cx="2333624" cy="2953347"/>
          </a:xfrm>
        </p:grpSpPr>
        <p:cxnSp>
          <p:nvCxnSpPr>
            <p:cNvPr id="4" name="Rechte verbindingslijn 3">
              <a:extLst>
                <a:ext uri="{FF2B5EF4-FFF2-40B4-BE49-F238E27FC236}">
                  <a16:creationId xmlns:a16="http://schemas.microsoft.com/office/drawing/2014/main" id="{027DFB14-AF98-4684-BDBC-C17060C5FEF6}"/>
                </a:ext>
              </a:extLst>
            </p:cNvPr>
            <p:cNvCxnSpPr>
              <a:stCxn id="10" idx="3"/>
              <a:endCxn id="11" idx="1"/>
            </p:cNvCxnSpPr>
            <p:nvPr/>
          </p:nvCxnSpPr>
          <p:spPr>
            <a:xfrm flipV="1">
              <a:off x="2424267" y="2656813"/>
              <a:ext cx="440157" cy="12394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86888BC9-D80A-4C44-9071-9DDB0B738545}"/>
                </a:ext>
              </a:extLst>
            </p:cNvPr>
            <p:cNvCxnSpPr>
              <a:stCxn id="10" idx="3"/>
              <a:endCxn id="12" idx="1"/>
            </p:cNvCxnSpPr>
            <p:nvPr/>
          </p:nvCxnSpPr>
          <p:spPr>
            <a:xfrm>
              <a:off x="2424267" y="3896252"/>
              <a:ext cx="428935" cy="125224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393C8B2D-29D4-4E0D-8F7A-1F100962ACCF}"/>
                </a:ext>
              </a:extLst>
            </p:cNvPr>
            <p:cNvSpPr/>
            <p:nvPr/>
          </p:nvSpPr>
          <p:spPr>
            <a:xfrm>
              <a:off x="2864424" y="2487536"/>
              <a:ext cx="1893467" cy="3385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Overheidsuitgaven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57106583-F86F-4A80-BD31-CF9C08DA2BA2}"/>
                </a:ext>
              </a:extLst>
            </p:cNvPr>
            <p:cNvSpPr/>
            <p:nvPr/>
          </p:nvSpPr>
          <p:spPr>
            <a:xfrm>
              <a:off x="2853202" y="4856108"/>
              <a:ext cx="1904689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Uitgaven sociale</a:t>
              </a:r>
              <a:b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zekerheidsfondsen</a:t>
              </a:r>
            </a:p>
          </p:txBody>
        </p:sp>
      </p:grpSp>
      <p:sp>
        <p:nvSpPr>
          <p:cNvPr id="10" name="Rechthoek 9">
            <a:extLst>
              <a:ext uri="{FF2B5EF4-FFF2-40B4-BE49-F238E27FC236}">
                <a16:creationId xmlns:a16="http://schemas.microsoft.com/office/drawing/2014/main" id="{AA2A073D-0358-40EB-8229-B27874F2A0B4}"/>
              </a:ext>
            </a:extLst>
          </p:cNvPr>
          <p:cNvSpPr/>
          <p:nvPr/>
        </p:nvSpPr>
        <p:spPr>
          <a:xfrm>
            <a:off x="407368" y="3726975"/>
            <a:ext cx="2016899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Collectieve uitgaven</a:t>
            </a:r>
          </a:p>
        </p:txBody>
      </p:sp>
    </p:spTree>
    <p:extLst>
      <p:ext uri="{BB962C8B-B14F-4D97-AF65-F5344CB8AC3E}">
        <p14:creationId xmlns:p14="http://schemas.microsoft.com/office/powerpoint/2010/main" val="19116427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+ overheid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505011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Gezinnen moeten nu over hun inkomen </a:t>
            </a:r>
            <a:r>
              <a:rPr lang="nl-NL" b="1" dirty="0">
                <a:solidFill>
                  <a:srgbClr val="C00000"/>
                </a:solidFill>
              </a:rPr>
              <a:t>belasting (B)</a:t>
            </a:r>
            <a:r>
              <a:rPr lang="nl-NL" dirty="0"/>
              <a:t> betalen</a:t>
            </a:r>
          </a:p>
          <a:p>
            <a:pPr lvl="1"/>
            <a:r>
              <a:rPr lang="nl-NL" sz="1700" dirty="0"/>
              <a:t>model </a:t>
            </a:r>
            <a:r>
              <a:rPr lang="nl-NL" sz="1700" dirty="0">
                <a:sym typeface="Wingdings" panose="05000000000000000000" pitchFamily="2" charset="2"/>
              </a:rPr>
              <a:t>↔ praktijk:</a:t>
            </a:r>
            <a:br>
              <a:rPr lang="nl-NL" sz="1700" dirty="0">
                <a:sym typeface="Wingdings" panose="05000000000000000000" pitchFamily="2" charset="2"/>
              </a:rPr>
            </a:br>
            <a:r>
              <a:rPr lang="nl-NL" sz="1700" dirty="0">
                <a:sym typeface="Wingdings" panose="05000000000000000000" pitchFamily="2" charset="2"/>
              </a:rPr>
              <a:t>overdrachtsuitgaven zitten als ‘saldo’ in de pijl B</a:t>
            </a:r>
            <a:endParaRPr lang="nl-NL" sz="1700" dirty="0"/>
          </a:p>
          <a:p>
            <a:r>
              <a:rPr lang="nl-NL" dirty="0"/>
              <a:t>De overheid legt zelf met haar uitgaven beslag op de productie: </a:t>
            </a:r>
            <a:r>
              <a:rPr lang="nl-NL" b="1" dirty="0">
                <a:solidFill>
                  <a:srgbClr val="C00000"/>
                </a:solidFill>
              </a:rPr>
              <a:t>overheidsbestedingen (O) </a:t>
            </a:r>
            <a:endParaRPr lang="nl-NL" dirty="0"/>
          </a:p>
          <a:p>
            <a:pPr lvl="1"/>
            <a:r>
              <a:rPr lang="nl-NL" sz="1700" dirty="0"/>
              <a:t>bedrijven = productie</a:t>
            </a:r>
            <a:br>
              <a:rPr lang="nl-NL" sz="1700" dirty="0"/>
            </a:br>
            <a:r>
              <a:rPr lang="nl-NL" sz="1700" dirty="0"/>
              <a:t>ambtenaren worden via ‘productie’ betaald</a:t>
            </a:r>
          </a:p>
          <a:p>
            <a:pPr>
              <a:spcAft>
                <a:spcPts val="0"/>
              </a:spcAft>
            </a:pPr>
            <a:r>
              <a:rPr lang="nl-NL" dirty="0"/>
              <a:t>B en O zijn zelden aan elkaar gelijk:</a:t>
            </a:r>
          </a:p>
          <a:p>
            <a:pPr lvl="1">
              <a:spcAft>
                <a:spcPts val="0"/>
              </a:spcAft>
            </a:pPr>
            <a:r>
              <a:rPr lang="nl-NL" dirty="0"/>
              <a:t>overheid kan geld lenen (financieringstekort)</a:t>
            </a:r>
          </a:p>
          <a:p>
            <a:pPr lvl="1">
              <a:spcAft>
                <a:spcPts val="0"/>
              </a:spcAft>
            </a:pPr>
            <a:r>
              <a:rPr lang="nl-NL" dirty="0"/>
              <a:t>of per saldo aflossen</a:t>
            </a:r>
            <a:br>
              <a:rPr lang="nl-NL" dirty="0"/>
            </a:br>
            <a:r>
              <a:rPr lang="nl-NL" dirty="0"/>
              <a:t>(financieringsoverschot)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37909C21-21DF-4BB9-BE67-B815C30FCC39}"/>
              </a:ext>
            </a:extLst>
          </p:cNvPr>
          <p:cNvCxnSpPr>
            <a:cxnSpLocks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AF1F1096-C699-419D-8E97-38BBFD8E9AD0}"/>
              </a:ext>
            </a:extLst>
          </p:cNvPr>
          <p:cNvCxnSpPr>
            <a:cxnSpLocks/>
          </p:cNvCxnSpPr>
          <p:nvPr/>
        </p:nvCxnSpPr>
        <p:spPr>
          <a:xfrm>
            <a:off x="2759263" y="3145772"/>
            <a:ext cx="105530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457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3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+ buitenland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Let op! GELDSTROMEN.</a:t>
            </a:r>
            <a:br>
              <a:rPr lang="nl-NL" dirty="0"/>
            </a:br>
            <a:r>
              <a:rPr lang="nl-NL" dirty="0"/>
              <a:t>Dus: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export (E)</a:t>
            </a:r>
            <a:r>
              <a:rPr lang="nl-NL" dirty="0"/>
              <a:t> = bedrijven ontvangen geld uit het buitenland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import (M)</a:t>
            </a:r>
            <a:r>
              <a:rPr lang="nl-NL" dirty="0"/>
              <a:t> = bedrijven betalen geld aan het buitenland</a:t>
            </a:r>
          </a:p>
          <a:p>
            <a:r>
              <a:rPr lang="nl-NL" dirty="0"/>
              <a:t>Wanneer het buitenland ons méér moet betalen dan zij ontvangen, moeten zij de benodigde euro’s kopen bij onze banken</a:t>
            </a:r>
            <a:br>
              <a:rPr lang="nl-NL" dirty="0"/>
            </a:br>
            <a:r>
              <a:rPr lang="nl-NL" dirty="0"/>
              <a:t>(of omgekeerd)</a:t>
            </a:r>
          </a:p>
          <a:p>
            <a:r>
              <a:rPr lang="nl-NL" dirty="0"/>
              <a:t>E-M = “saldo betalingsbalans”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159283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159283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04381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04381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2987996"/>
            <a:ext cx="1296000" cy="324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430832"/>
            <a:ext cx="172819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gezinnen</a:t>
            </a:r>
            <a:endParaRPr lang="nl-NL" sz="1400" b="1" dirty="0"/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175483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31199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04381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3726710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4545160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2987996"/>
            <a:ext cx="1728000" cy="3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459129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215509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04381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149996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285505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5673394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4869160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4869160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016702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016702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149996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435207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</p:spTree>
    <p:extLst>
      <p:ext uri="{BB962C8B-B14F-4D97-AF65-F5344CB8AC3E}">
        <p14:creationId xmlns:p14="http://schemas.microsoft.com/office/powerpoint/2010/main" val="10602024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5" grpId="0" animBg="1"/>
      <p:bldP spid="31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90C6ECB-531C-4DF5-9FAB-9088C1D30EE7}" vid="{B40D4BBB-672F-492E-AB8A-C29D2B4AFD5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1776</TotalTime>
  <Words>839</Words>
  <Application>Microsoft Office PowerPoint</Application>
  <PresentationFormat>Breedbeeld</PresentationFormat>
  <Paragraphs>490</Paragraphs>
  <Slides>16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Wingdings</vt:lpstr>
      <vt:lpstr>Wingdings 3</vt:lpstr>
      <vt:lpstr>Economielokaal havo</vt:lpstr>
      <vt:lpstr>Economische kringloop</vt:lpstr>
      <vt:lpstr>Economisch model</vt:lpstr>
      <vt:lpstr>Investeren belangrijke voorkennis van begrippen</vt:lpstr>
      <vt:lpstr>PARTICULIERE SECTOR</vt:lpstr>
      <vt:lpstr>PARTICULIERE SECTOR</vt:lpstr>
      <vt:lpstr>Nationale rekening (boekhouding)</vt:lpstr>
      <vt:lpstr>overheidsuitgaven belangrijke voorkennis van begrippen</vt:lpstr>
      <vt:lpstr>+ overheid</vt:lpstr>
      <vt:lpstr>+ buitenland</vt:lpstr>
      <vt:lpstr>Totale nationale rekening</vt:lpstr>
      <vt:lpstr>conclusies</vt:lpstr>
      <vt:lpstr>verwerking</vt:lpstr>
      <vt:lpstr>Verwerking uitwerking</vt:lpstr>
      <vt:lpstr>Verwerking uitwerking nationale rekening</vt:lpstr>
      <vt:lpstr>Verwerking uitwerking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Bloemers</cp:lastModifiedBy>
  <cp:revision>9</cp:revision>
  <dcterms:created xsi:type="dcterms:W3CDTF">2013-05-27T17:11:09Z</dcterms:created>
  <dcterms:modified xsi:type="dcterms:W3CDTF">2019-10-08T12:03:23Z</dcterms:modified>
</cp:coreProperties>
</file>