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8.jpg" ContentType="image/jpeg"/>
  <Override PartName="/ppt/media/image1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19"/>
  </p:notesMasterIdLst>
  <p:sldIdLst>
    <p:sldId id="256" r:id="rId2"/>
    <p:sldId id="258" r:id="rId3"/>
    <p:sldId id="257" r:id="rId4"/>
    <p:sldId id="260" r:id="rId5"/>
    <p:sldId id="280" r:id="rId6"/>
    <p:sldId id="273" r:id="rId7"/>
    <p:sldId id="262" r:id="rId8"/>
    <p:sldId id="264" r:id="rId9"/>
    <p:sldId id="265" r:id="rId10"/>
    <p:sldId id="274" r:id="rId11"/>
    <p:sldId id="263" r:id="rId12"/>
    <p:sldId id="266" r:id="rId13"/>
    <p:sldId id="259" r:id="rId14"/>
    <p:sldId id="278" r:id="rId15"/>
    <p:sldId id="268" r:id="rId16"/>
    <p:sldId id="272" r:id="rId17"/>
    <p:sldId id="279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31"/>
    <a:srgbClr val="FFFFFF"/>
    <a:srgbClr val="9A3836"/>
    <a:srgbClr val="FF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5" autoAdjust="0"/>
    <p:restoredTop sz="94660"/>
  </p:normalViewPr>
  <p:slideViewPr>
    <p:cSldViewPr>
      <p:cViewPr varScale="1">
        <p:scale>
          <a:sx n="102" d="100"/>
          <a:sy n="102" d="100"/>
        </p:scale>
        <p:origin x="144" y="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1720D1-134D-4A91-8A20-7D8505B8A5C2}" type="doc">
      <dgm:prSet loTypeId="urn:microsoft.com/office/officeart/2008/layout/NameandTitleOrganizationalChart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nl-NL"/>
        </a:p>
      </dgm:t>
    </dgm:pt>
    <dgm:pt modelId="{BDC975C4-86FF-407E-9270-791A70BA606C}">
      <dgm:prSet phldrT="[Tekst]"/>
      <dgm:spPr/>
      <dgm:t>
        <a:bodyPr/>
        <a:lstStyle/>
        <a:p>
          <a:r>
            <a:rPr lang="nl-NL" dirty="0" smtClean="0">
              <a:solidFill>
                <a:schemeClr val="tx1"/>
              </a:solidFill>
            </a:rPr>
            <a:t>Collectieve sector</a:t>
          </a:r>
          <a:endParaRPr lang="nl-NL" dirty="0">
            <a:solidFill>
              <a:schemeClr val="tx1"/>
            </a:solidFill>
          </a:endParaRPr>
        </a:p>
      </dgm:t>
    </dgm:pt>
    <dgm:pt modelId="{3C973A06-BA4E-41F4-AABA-68C2812D8C3F}" type="parTrans" cxnId="{9A575C53-48FA-495A-8521-70DF520CB6EC}">
      <dgm:prSet/>
      <dgm:spPr/>
      <dgm:t>
        <a:bodyPr/>
        <a:lstStyle/>
        <a:p>
          <a:endParaRPr lang="nl-NL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BD6D36F1-375D-407A-91C2-1F54313ED502}" type="sibTrans" cxnId="{9A575C53-48FA-495A-8521-70DF520CB6EC}">
      <dgm:prSet/>
      <dgm:spPr/>
      <dgm:t>
        <a:bodyPr/>
        <a:lstStyle/>
        <a:p>
          <a:endParaRPr lang="nl-NL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A366A779-305E-4A2B-B4EE-8E40AF4B513E}">
      <dgm:prSet phldrT="[Tekst]"/>
      <dgm:spPr/>
      <dgm:t>
        <a:bodyPr/>
        <a:lstStyle/>
        <a:p>
          <a:r>
            <a:rPr lang="nl-NL" dirty="0" smtClean="0">
              <a:solidFill>
                <a:schemeClr val="bg1">
                  <a:lumMod val="75000"/>
                  <a:lumOff val="25000"/>
                </a:schemeClr>
              </a:solidFill>
            </a:rPr>
            <a:t>Overheid</a:t>
          </a:r>
          <a:endParaRPr lang="nl-NL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28C8F798-3C24-4300-91B8-F6AF625C8D10}" type="parTrans" cxnId="{4611B76F-A8CF-4B32-8EB1-0B12E289995F}">
      <dgm:prSet/>
      <dgm:spPr/>
      <dgm:t>
        <a:bodyPr/>
        <a:lstStyle/>
        <a:p>
          <a:endParaRPr lang="nl-NL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27864F12-A2BA-49AE-A734-5D5102427C1A}" type="sibTrans" cxnId="{4611B76F-A8CF-4B32-8EB1-0B12E289995F}">
      <dgm:prSet custT="1"/>
      <dgm:spPr/>
      <dgm:t>
        <a:bodyPr/>
        <a:lstStyle/>
        <a:p>
          <a:pPr algn="ctr"/>
          <a:r>
            <a:rPr lang="nl-NL" sz="1600" dirty="0" smtClean="0">
              <a:solidFill>
                <a:schemeClr val="bg1">
                  <a:lumMod val="75000"/>
                  <a:lumOff val="25000"/>
                </a:schemeClr>
              </a:solidFill>
            </a:rPr>
            <a:t>in ruime zin</a:t>
          </a:r>
          <a:endParaRPr lang="nl-NL" sz="1600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165678EC-D85C-4CE8-9C37-DBE812BBA366}">
      <dgm:prSet phldrT="[Tekst]"/>
      <dgm:spPr/>
      <dgm:t>
        <a:bodyPr/>
        <a:lstStyle/>
        <a:p>
          <a:r>
            <a:rPr lang="nl-NL" dirty="0" smtClean="0">
              <a:solidFill>
                <a:schemeClr val="bg1">
                  <a:lumMod val="75000"/>
                  <a:lumOff val="25000"/>
                </a:schemeClr>
              </a:solidFill>
            </a:rPr>
            <a:t>Overheid (Rijksoverheid)</a:t>
          </a:r>
          <a:endParaRPr lang="nl-NL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60DC2CAB-127E-4055-B550-EF57E5DDF1ED}" type="parTrans" cxnId="{A443BB42-FFFA-4119-8329-6FA4AA519E5A}">
      <dgm:prSet/>
      <dgm:spPr/>
      <dgm:t>
        <a:bodyPr/>
        <a:lstStyle/>
        <a:p>
          <a:endParaRPr lang="nl-NL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3A264888-7D64-4032-A348-D6E81687A14F}" type="sibTrans" cxnId="{A443BB42-FFFA-4119-8329-6FA4AA519E5A}">
      <dgm:prSet custT="1"/>
      <dgm:spPr/>
      <dgm:t>
        <a:bodyPr/>
        <a:lstStyle/>
        <a:p>
          <a:pPr algn="ctr"/>
          <a:r>
            <a:rPr lang="nl-NL" sz="1600" dirty="0" smtClean="0">
              <a:solidFill>
                <a:schemeClr val="bg1">
                  <a:lumMod val="75000"/>
                  <a:lumOff val="25000"/>
                </a:schemeClr>
              </a:solidFill>
            </a:rPr>
            <a:t>in enge zin</a:t>
          </a:r>
          <a:endParaRPr lang="nl-NL" sz="1600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E2439AFE-BDCF-495A-9632-6A56D0510CA4}">
      <dgm:prSet phldrT="[Tekst]"/>
      <dgm:spPr/>
      <dgm:t>
        <a:bodyPr/>
        <a:lstStyle/>
        <a:p>
          <a:r>
            <a:rPr lang="nl-NL" dirty="0" smtClean="0">
              <a:solidFill>
                <a:schemeClr val="bg1">
                  <a:lumMod val="75000"/>
                  <a:lumOff val="25000"/>
                </a:schemeClr>
              </a:solidFill>
            </a:rPr>
            <a:t>Lagere overheden</a:t>
          </a:r>
          <a:endParaRPr lang="nl-NL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0C7313CC-958E-414D-ABDC-3EA152A42EDB}" type="parTrans" cxnId="{1D87730C-6FF5-43D3-BF8A-6947F9AFE374}">
      <dgm:prSet/>
      <dgm:spPr/>
      <dgm:t>
        <a:bodyPr/>
        <a:lstStyle/>
        <a:p>
          <a:endParaRPr lang="nl-NL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3461C702-2B66-4487-8BB2-5CEBC4562D0B}" type="sibTrans" cxnId="{1D87730C-6FF5-43D3-BF8A-6947F9AFE374}">
      <dgm:prSet/>
      <dgm:spPr/>
      <dgm:t>
        <a:bodyPr/>
        <a:lstStyle/>
        <a:p>
          <a:endParaRPr lang="nl-NL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F5B75B7B-5DFE-480F-8950-F8957E113EF7}">
      <dgm:prSet phldrT="[Tekst]"/>
      <dgm:spPr/>
      <dgm:t>
        <a:bodyPr/>
        <a:lstStyle/>
        <a:p>
          <a:r>
            <a:rPr lang="nl-NL" dirty="0" smtClean="0">
              <a:solidFill>
                <a:schemeClr val="bg1">
                  <a:lumMod val="75000"/>
                  <a:lumOff val="25000"/>
                </a:schemeClr>
              </a:solidFill>
            </a:rPr>
            <a:t>Sociale zekerheidsfondsen</a:t>
          </a:r>
          <a:endParaRPr lang="nl-NL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30C7E33F-F036-4AA1-B515-B0F4848576A3}" type="parTrans" cxnId="{A12E5210-798D-42D9-877E-A88F31B7008D}">
      <dgm:prSet/>
      <dgm:spPr/>
      <dgm:t>
        <a:bodyPr/>
        <a:lstStyle/>
        <a:p>
          <a:endParaRPr lang="nl-NL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4C0236A9-2C66-4482-B4BB-CC85A03C0BFF}" type="sibTrans" cxnId="{A12E5210-798D-42D9-877E-A88F31B7008D}">
      <dgm:prSet/>
      <dgm:spPr/>
      <dgm:t>
        <a:bodyPr/>
        <a:lstStyle/>
        <a:p>
          <a:pPr algn="ctr"/>
          <a:r>
            <a:rPr lang="nl-NL" dirty="0" smtClean="0">
              <a:solidFill>
                <a:schemeClr val="bg1">
                  <a:lumMod val="75000"/>
                  <a:lumOff val="25000"/>
                </a:schemeClr>
              </a:solidFill>
            </a:rPr>
            <a:t>(uitkeringen)</a:t>
          </a:r>
          <a:endParaRPr lang="nl-NL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DC028556-5B39-4057-A817-87967A3730D7}">
      <dgm:prSet phldrT="[Tekst]"/>
      <dgm:spPr/>
      <dgm:t>
        <a:bodyPr/>
        <a:lstStyle/>
        <a:p>
          <a:r>
            <a:rPr lang="nl-NL" dirty="0" smtClean="0">
              <a:solidFill>
                <a:schemeClr val="bg1">
                  <a:lumMod val="75000"/>
                  <a:lumOff val="25000"/>
                </a:schemeClr>
              </a:solidFill>
            </a:rPr>
            <a:t>Gemeente</a:t>
          </a:r>
          <a:endParaRPr lang="nl-NL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AB3FB912-8218-479D-8AAA-70A4B9C31348}" type="parTrans" cxnId="{DB514C19-2FF4-4699-923D-F16A3572F577}">
      <dgm:prSet/>
      <dgm:spPr/>
      <dgm:t>
        <a:bodyPr/>
        <a:lstStyle/>
        <a:p>
          <a:endParaRPr lang="nl-NL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987A72B7-61AA-4A53-B099-5536DDE10B7E}" type="sibTrans" cxnId="{DB514C19-2FF4-4699-923D-F16A3572F577}">
      <dgm:prSet/>
      <dgm:spPr/>
      <dgm:t>
        <a:bodyPr/>
        <a:lstStyle/>
        <a:p>
          <a:endParaRPr lang="nl-NL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C60DE33F-FAC1-4105-97B2-198FCA604758}">
      <dgm:prSet phldrT="[Tekst]"/>
      <dgm:spPr/>
      <dgm:t>
        <a:bodyPr/>
        <a:lstStyle/>
        <a:p>
          <a:r>
            <a:rPr lang="nl-NL" dirty="0" smtClean="0">
              <a:solidFill>
                <a:schemeClr val="bg1">
                  <a:lumMod val="75000"/>
                  <a:lumOff val="25000"/>
                </a:schemeClr>
              </a:solidFill>
            </a:rPr>
            <a:t>Provincie</a:t>
          </a:r>
          <a:endParaRPr lang="nl-NL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65FC7499-9CB5-4261-A9E0-3EF0E2402DDB}" type="parTrans" cxnId="{291BD8CD-88EE-42A1-A66E-00549CE4B393}">
      <dgm:prSet/>
      <dgm:spPr/>
      <dgm:t>
        <a:bodyPr/>
        <a:lstStyle/>
        <a:p>
          <a:endParaRPr lang="nl-NL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E5BC0DD4-606B-4518-B446-DD8A2688EF74}" type="sibTrans" cxnId="{291BD8CD-88EE-42A1-A66E-00549CE4B393}">
      <dgm:prSet/>
      <dgm:spPr/>
      <dgm:t>
        <a:bodyPr/>
        <a:lstStyle/>
        <a:p>
          <a:endParaRPr lang="nl-NL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7D8E7B60-5EA7-45CC-9604-6136B6F4D597}">
      <dgm:prSet phldrT="[Tekst]"/>
      <dgm:spPr/>
      <dgm:t>
        <a:bodyPr/>
        <a:lstStyle/>
        <a:p>
          <a:r>
            <a:rPr lang="nl-NL" dirty="0" smtClean="0">
              <a:solidFill>
                <a:schemeClr val="bg1">
                  <a:lumMod val="75000"/>
                  <a:lumOff val="25000"/>
                </a:schemeClr>
              </a:solidFill>
            </a:rPr>
            <a:t>Waterschappen</a:t>
          </a:r>
          <a:endParaRPr lang="nl-NL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AB776C4B-8653-478A-BDC4-8ACA6BA72E25}" type="parTrans" cxnId="{57CC0B9C-805A-4B08-AEB0-F3D2FB70792D}">
      <dgm:prSet/>
      <dgm:spPr/>
      <dgm:t>
        <a:bodyPr/>
        <a:lstStyle/>
        <a:p>
          <a:endParaRPr lang="nl-NL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B73FC624-F993-46F9-B766-546362363B90}" type="sibTrans" cxnId="{57CC0B9C-805A-4B08-AEB0-F3D2FB70792D}">
      <dgm:prSet/>
      <dgm:spPr/>
      <dgm:t>
        <a:bodyPr/>
        <a:lstStyle/>
        <a:p>
          <a:endParaRPr lang="nl-NL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7B9F7508-096B-4DC2-81FB-BF6A95D74A24}" type="pres">
      <dgm:prSet presAssocID="{541720D1-134D-4A91-8A20-7D8505B8A5C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nl-NL"/>
        </a:p>
      </dgm:t>
    </dgm:pt>
    <dgm:pt modelId="{BC54971E-D18C-458B-B350-BB43C64EA33B}" type="pres">
      <dgm:prSet presAssocID="{BDC975C4-86FF-407E-9270-791A70BA606C}" presName="hierRoot1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8BB3BED3-9BDC-4998-AC30-6B6582EAE873}" type="pres">
      <dgm:prSet presAssocID="{BDC975C4-86FF-407E-9270-791A70BA606C}" presName="rootComposite1" presStyleCnt="0"/>
      <dgm:spPr/>
      <dgm:t>
        <a:bodyPr/>
        <a:lstStyle/>
        <a:p>
          <a:endParaRPr lang="nl-NL"/>
        </a:p>
      </dgm:t>
    </dgm:pt>
    <dgm:pt modelId="{80DFE9FC-7D2C-4568-93D2-6C56390CA181}" type="pres">
      <dgm:prSet presAssocID="{BDC975C4-86FF-407E-9270-791A70BA606C}" presName="rootText1" presStyleLbl="node0" presStyleIdx="0" presStyleCnt="1" custLinFactNeighborX="29012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A7DDC50A-B78C-4A98-895F-6B5B4FD9CEBA}" type="pres">
      <dgm:prSet presAssocID="{BDC975C4-86FF-407E-9270-791A70BA606C}" presName="titleText1" presStyleLbl="fgAcc0" presStyleIdx="0" presStyleCnt="1" custLinFactNeighborX="32236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25DC2DB2-036F-4F88-B0AB-286364401A48}" type="pres">
      <dgm:prSet presAssocID="{BDC975C4-86FF-407E-9270-791A70BA606C}" presName="rootConnector1" presStyleLbl="node1" presStyleIdx="0" presStyleCnt="7"/>
      <dgm:spPr/>
      <dgm:t>
        <a:bodyPr/>
        <a:lstStyle/>
        <a:p>
          <a:endParaRPr lang="nl-NL"/>
        </a:p>
      </dgm:t>
    </dgm:pt>
    <dgm:pt modelId="{8BC80395-F034-4C1E-9EC9-9F9BF12B2170}" type="pres">
      <dgm:prSet presAssocID="{BDC975C4-86FF-407E-9270-791A70BA606C}" presName="hierChild2" presStyleCnt="0"/>
      <dgm:spPr/>
      <dgm:t>
        <a:bodyPr/>
        <a:lstStyle/>
        <a:p>
          <a:endParaRPr lang="nl-NL"/>
        </a:p>
      </dgm:t>
    </dgm:pt>
    <dgm:pt modelId="{FFBC9B5D-36AC-490C-B218-56FFA50F05EC}" type="pres">
      <dgm:prSet presAssocID="{28C8F798-3C24-4300-91B8-F6AF625C8D10}" presName="Name37" presStyleLbl="parChTrans1D2" presStyleIdx="0" presStyleCnt="2"/>
      <dgm:spPr/>
      <dgm:t>
        <a:bodyPr/>
        <a:lstStyle/>
        <a:p>
          <a:endParaRPr lang="nl-NL"/>
        </a:p>
      </dgm:t>
    </dgm:pt>
    <dgm:pt modelId="{D3EDB861-1AA7-429A-ACEC-D590CF56CE04}" type="pres">
      <dgm:prSet presAssocID="{A366A779-305E-4A2B-B4EE-8E40AF4B513E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E6D79BF8-E77A-40E6-89C6-C6CA4A039849}" type="pres">
      <dgm:prSet presAssocID="{A366A779-305E-4A2B-B4EE-8E40AF4B513E}" presName="rootComposite" presStyleCnt="0"/>
      <dgm:spPr/>
      <dgm:t>
        <a:bodyPr/>
        <a:lstStyle/>
        <a:p>
          <a:endParaRPr lang="nl-NL"/>
        </a:p>
      </dgm:t>
    </dgm:pt>
    <dgm:pt modelId="{A7632FC8-10F3-4950-9B61-0F8EC2E6B632}" type="pres">
      <dgm:prSet presAssocID="{A366A779-305E-4A2B-B4EE-8E40AF4B513E}" presName="rootText" presStyleLbl="node1" presStyleIdx="0" presStyleCnt="7" custLinFactNeighborX="-36642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DDB278E0-D5C7-413C-A6D3-45988AA35749}" type="pres">
      <dgm:prSet presAssocID="{A366A779-305E-4A2B-B4EE-8E40AF4B513E}" presName="titleText2" presStyleLbl="fgAcc1" presStyleIdx="0" presStyleCnt="7" custLinFactNeighborX="-40715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2FA463E9-D86E-428F-A4C5-51B1A1A423CB}" type="pres">
      <dgm:prSet presAssocID="{A366A779-305E-4A2B-B4EE-8E40AF4B513E}" presName="rootConnector" presStyleLbl="node2" presStyleIdx="0" presStyleCnt="0"/>
      <dgm:spPr/>
      <dgm:t>
        <a:bodyPr/>
        <a:lstStyle/>
        <a:p>
          <a:endParaRPr lang="nl-NL"/>
        </a:p>
      </dgm:t>
    </dgm:pt>
    <dgm:pt modelId="{ED33D154-6FCE-4044-ADCA-B76A180A75DC}" type="pres">
      <dgm:prSet presAssocID="{A366A779-305E-4A2B-B4EE-8E40AF4B513E}" presName="hierChild4" presStyleCnt="0"/>
      <dgm:spPr/>
      <dgm:t>
        <a:bodyPr/>
        <a:lstStyle/>
        <a:p>
          <a:endParaRPr lang="nl-NL"/>
        </a:p>
      </dgm:t>
    </dgm:pt>
    <dgm:pt modelId="{D1228261-291E-47F5-88DD-57CDACC14BDE}" type="pres">
      <dgm:prSet presAssocID="{60DC2CAB-127E-4055-B550-EF57E5DDF1ED}" presName="Name37" presStyleLbl="parChTrans1D3" presStyleIdx="0" presStyleCnt="2"/>
      <dgm:spPr/>
      <dgm:t>
        <a:bodyPr/>
        <a:lstStyle/>
        <a:p>
          <a:endParaRPr lang="nl-NL"/>
        </a:p>
      </dgm:t>
    </dgm:pt>
    <dgm:pt modelId="{AF7EE55E-F560-4A94-A2A5-E0E850CF4510}" type="pres">
      <dgm:prSet presAssocID="{165678EC-D85C-4CE8-9C37-DBE812BBA366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848863F8-9637-46F7-A415-E409A6C59271}" type="pres">
      <dgm:prSet presAssocID="{165678EC-D85C-4CE8-9C37-DBE812BBA366}" presName="rootComposite" presStyleCnt="0"/>
      <dgm:spPr/>
      <dgm:t>
        <a:bodyPr/>
        <a:lstStyle/>
        <a:p>
          <a:endParaRPr lang="nl-NL"/>
        </a:p>
      </dgm:t>
    </dgm:pt>
    <dgm:pt modelId="{CCCFA86F-323F-4FB7-A24B-17A6D7A8C71C}" type="pres">
      <dgm:prSet presAssocID="{165678EC-D85C-4CE8-9C37-DBE812BBA366}" presName="rootText" presStyleLbl="node1" presStyleIdx="1" presStyleCnt="7" custLinFactNeighborX="-52522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E916186A-9F3B-4A84-92C8-51EDB8C3FA8B}" type="pres">
      <dgm:prSet presAssocID="{165678EC-D85C-4CE8-9C37-DBE812BBA366}" presName="titleText2" presStyleLbl="fgAcc1" presStyleIdx="1" presStyleCnt="7" custLinFactNeighborX="-58359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55C1CEF2-76AB-4B9D-BA55-41C2D65883E8}" type="pres">
      <dgm:prSet presAssocID="{165678EC-D85C-4CE8-9C37-DBE812BBA366}" presName="rootConnector" presStyleLbl="node3" presStyleIdx="0" presStyleCnt="0"/>
      <dgm:spPr/>
      <dgm:t>
        <a:bodyPr/>
        <a:lstStyle/>
        <a:p>
          <a:endParaRPr lang="nl-NL"/>
        </a:p>
      </dgm:t>
    </dgm:pt>
    <dgm:pt modelId="{95DA9EF9-EF96-4657-B42E-C332D003A7C0}" type="pres">
      <dgm:prSet presAssocID="{165678EC-D85C-4CE8-9C37-DBE812BBA366}" presName="hierChild4" presStyleCnt="0"/>
      <dgm:spPr/>
      <dgm:t>
        <a:bodyPr/>
        <a:lstStyle/>
        <a:p>
          <a:endParaRPr lang="nl-NL"/>
        </a:p>
      </dgm:t>
    </dgm:pt>
    <dgm:pt modelId="{A883F7D0-F8A1-4FB0-A453-83C1FD865D83}" type="pres">
      <dgm:prSet presAssocID="{165678EC-D85C-4CE8-9C37-DBE812BBA366}" presName="hierChild5" presStyleCnt="0"/>
      <dgm:spPr/>
      <dgm:t>
        <a:bodyPr/>
        <a:lstStyle/>
        <a:p>
          <a:endParaRPr lang="nl-NL"/>
        </a:p>
      </dgm:t>
    </dgm:pt>
    <dgm:pt modelId="{CF8D02A1-723C-4F23-A24E-9375E0C8B8DF}" type="pres">
      <dgm:prSet presAssocID="{0C7313CC-958E-414D-ABDC-3EA152A42EDB}" presName="Name37" presStyleLbl="parChTrans1D3" presStyleIdx="1" presStyleCnt="2"/>
      <dgm:spPr/>
      <dgm:t>
        <a:bodyPr/>
        <a:lstStyle/>
        <a:p>
          <a:endParaRPr lang="nl-NL"/>
        </a:p>
      </dgm:t>
    </dgm:pt>
    <dgm:pt modelId="{C3CA9DA0-E944-41F0-8F84-83556F0F6AB7}" type="pres">
      <dgm:prSet presAssocID="{E2439AFE-BDCF-495A-9632-6A56D0510CA4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08D0A876-F5F2-4CBA-B012-1E32E78C9F58}" type="pres">
      <dgm:prSet presAssocID="{E2439AFE-BDCF-495A-9632-6A56D0510CA4}" presName="rootComposite" presStyleCnt="0"/>
      <dgm:spPr/>
      <dgm:t>
        <a:bodyPr/>
        <a:lstStyle/>
        <a:p>
          <a:endParaRPr lang="nl-NL"/>
        </a:p>
      </dgm:t>
    </dgm:pt>
    <dgm:pt modelId="{EDEE9646-F0C8-46DC-9AD8-7D357FFA8EA6}" type="pres">
      <dgm:prSet presAssocID="{E2439AFE-BDCF-495A-9632-6A56D0510CA4}" presName="rootText" presStyleLbl="node1" presStyleIdx="2" presStyleCnt="7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4E0FF560-5899-4D66-BD4D-2F3FE85A1C61}" type="pres">
      <dgm:prSet presAssocID="{E2439AFE-BDCF-495A-9632-6A56D0510CA4}" presName="titleText2" presStyleLbl="fgAcc1" presStyleIdx="2" presStyleCnt="7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93FD7CCB-607F-4193-BCB7-ED0CE731829A}" type="pres">
      <dgm:prSet presAssocID="{E2439AFE-BDCF-495A-9632-6A56D0510CA4}" presName="rootConnector" presStyleLbl="node3" presStyleIdx="0" presStyleCnt="0"/>
      <dgm:spPr/>
      <dgm:t>
        <a:bodyPr/>
        <a:lstStyle/>
        <a:p>
          <a:endParaRPr lang="nl-NL"/>
        </a:p>
      </dgm:t>
    </dgm:pt>
    <dgm:pt modelId="{641F17D4-C4B6-4440-9DAC-170F870800E4}" type="pres">
      <dgm:prSet presAssocID="{E2439AFE-BDCF-495A-9632-6A56D0510CA4}" presName="hierChild4" presStyleCnt="0"/>
      <dgm:spPr/>
      <dgm:t>
        <a:bodyPr/>
        <a:lstStyle/>
        <a:p>
          <a:endParaRPr lang="nl-NL"/>
        </a:p>
      </dgm:t>
    </dgm:pt>
    <dgm:pt modelId="{8B4A3483-528B-4313-86D1-AE32CA46CFF1}" type="pres">
      <dgm:prSet presAssocID="{AB3FB912-8218-479D-8AAA-70A4B9C31348}" presName="Name37" presStyleLbl="parChTrans1D4" presStyleIdx="0" presStyleCnt="3"/>
      <dgm:spPr/>
      <dgm:t>
        <a:bodyPr/>
        <a:lstStyle/>
        <a:p>
          <a:endParaRPr lang="nl-NL"/>
        </a:p>
      </dgm:t>
    </dgm:pt>
    <dgm:pt modelId="{0B12E60A-1980-4128-A394-A50EE7D3C24E}" type="pres">
      <dgm:prSet presAssocID="{DC028556-5B39-4057-A817-87967A3730D7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E3075398-805D-4E28-8F1D-9F7CAF9B6D6B}" type="pres">
      <dgm:prSet presAssocID="{DC028556-5B39-4057-A817-87967A3730D7}" presName="rootComposite" presStyleCnt="0"/>
      <dgm:spPr/>
      <dgm:t>
        <a:bodyPr/>
        <a:lstStyle/>
        <a:p>
          <a:endParaRPr lang="nl-NL"/>
        </a:p>
      </dgm:t>
    </dgm:pt>
    <dgm:pt modelId="{EFDE5ED0-F880-49CA-B5CD-EBCD1F70B881}" type="pres">
      <dgm:prSet presAssocID="{DC028556-5B39-4057-A817-87967A3730D7}" presName="rootText" presStyleLbl="node1" presStyleIdx="3" presStyleCnt="7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36434970-249A-4D31-938E-9AEC40CC5DFD}" type="pres">
      <dgm:prSet presAssocID="{DC028556-5B39-4057-A817-87967A3730D7}" presName="titleText2" presStyleLbl="fgAcc1" presStyleIdx="3" presStyleCnt="7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D9B584F9-E695-4CFC-8011-2BC54A3EF240}" type="pres">
      <dgm:prSet presAssocID="{DC028556-5B39-4057-A817-87967A3730D7}" presName="rootConnector" presStyleLbl="node4" presStyleIdx="0" presStyleCnt="0"/>
      <dgm:spPr/>
      <dgm:t>
        <a:bodyPr/>
        <a:lstStyle/>
        <a:p>
          <a:endParaRPr lang="nl-NL"/>
        </a:p>
      </dgm:t>
    </dgm:pt>
    <dgm:pt modelId="{0D680739-EF08-4853-811E-E4F81EB8F339}" type="pres">
      <dgm:prSet presAssocID="{DC028556-5B39-4057-A817-87967A3730D7}" presName="hierChild4" presStyleCnt="0"/>
      <dgm:spPr/>
      <dgm:t>
        <a:bodyPr/>
        <a:lstStyle/>
        <a:p>
          <a:endParaRPr lang="nl-NL"/>
        </a:p>
      </dgm:t>
    </dgm:pt>
    <dgm:pt modelId="{50D6262A-8DAC-4666-8E45-0D4883A8C9FE}" type="pres">
      <dgm:prSet presAssocID="{DC028556-5B39-4057-A817-87967A3730D7}" presName="hierChild5" presStyleCnt="0"/>
      <dgm:spPr/>
      <dgm:t>
        <a:bodyPr/>
        <a:lstStyle/>
        <a:p>
          <a:endParaRPr lang="nl-NL"/>
        </a:p>
      </dgm:t>
    </dgm:pt>
    <dgm:pt modelId="{00B799AC-04A9-4894-853F-4BAA1E86DE1F}" type="pres">
      <dgm:prSet presAssocID="{65FC7499-9CB5-4261-A9E0-3EF0E2402DDB}" presName="Name37" presStyleLbl="parChTrans1D4" presStyleIdx="1" presStyleCnt="3"/>
      <dgm:spPr/>
      <dgm:t>
        <a:bodyPr/>
        <a:lstStyle/>
        <a:p>
          <a:endParaRPr lang="nl-NL"/>
        </a:p>
      </dgm:t>
    </dgm:pt>
    <dgm:pt modelId="{E6FEC69C-5511-4DDC-B5D5-80A8884F235C}" type="pres">
      <dgm:prSet presAssocID="{C60DE33F-FAC1-4105-97B2-198FCA604758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A2F5BF9E-EDA9-4A88-A22B-EFA08F538A51}" type="pres">
      <dgm:prSet presAssocID="{C60DE33F-FAC1-4105-97B2-198FCA604758}" presName="rootComposite" presStyleCnt="0"/>
      <dgm:spPr/>
      <dgm:t>
        <a:bodyPr/>
        <a:lstStyle/>
        <a:p>
          <a:endParaRPr lang="nl-NL"/>
        </a:p>
      </dgm:t>
    </dgm:pt>
    <dgm:pt modelId="{A24CFF89-9BE0-4FA3-9FD5-9C206CAF9C2C}" type="pres">
      <dgm:prSet presAssocID="{C60DE33F-FAC1-4105-97B2-198FCA604758}" presName="rootText" presStyleLbl="node1" presStyleIdx="4" presStyleCnt="7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0306B13E-2377-4D20-8BEB-4F5C047F772D}" type="pres">
      <dgm:prSet presAssocID="{C60DE33F-FAC1-4105-97B2-198FCA604758}" presName="titleText2" presStyleLbl="fgAcc1" presStyleIdx="4" presStyleCnt="7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1F3F21AC-9E4C-4A93-BA51-2D667DC0A7C9}" type="pres">
      <dgm:prSet presAssocID="{C60DE33F-FAC1-4105-97B2-198FCA604758}" presName="rootConnector" presStyleLbl="node4" presStyleIdx="0" presStyleCnt="0"/>
      <dgm:spPr/>
      <dgm:t>
        <a:bodyPr/>
        <a:lstStyle/>
        <a:p>
          <a:endParaRPr lang="nl-NL"/>
        </a:p>
      </dgm:t>
    </dgm:pt>
    <dgm:pt modelId="{10B542D0-09D2-4ACC-AB41-8FB12515DD60}" type="pres">
      <dgm:prSet presAssocID="{C60DE33F-FAC1-4105-97B2-198FCA604758}" presName="hierChild4" presStyleCnt="0"/>
      <dgm:spPr/>
      <dgm:t>
        <a:bodyPr/>
        <a:lstStyle/>
        <a:p>
          <a:endParaRPr lang="nl-NL"/>
        </a:p>
      </dgm:t>
    </dgm:pt>
    <dgm:pt modelId="{DCD36C6A-0A54-47ED-BAB9-B71D35B4E7A0}" type="pres">
      <dgm:prSet presAssocID="{C60DE33F-FAC1-4105-97B2-198FCA604758}" presName="hierChild5" presStyleCnt="0"/>
      <dgm:spPr/>
      <dgm:t>
        <a:bodyPr/>
        <a:lstStyle/>
        <a:p>
          <a:endParaRPr lang="nl-NL"/>
        </a:p>
      </dgm:t>
    </dgm:pt>
    <dgm:pt modelId="{82DF7FEB-B610-40B7-9A8C-4ACAAFA6A95A}" type="pres">
      <dgm:prSet presAssocID="{AB776C4B-8653-478A-BDC4-8ACA6BA72E25}" presName="Name37" presStyleLbl="parChTrans1D4" presStyleIdx="2" presStyleCnt="3"/>
      <dgm:spPr/>
      <dgm:t>
        <a:bodyPr/>
        <a:lstStyle/>
        <a:p>
          <a:endParaRPr lang="nl-NL"/>
        </a:p>
      </dgm:t>
    </dgm:pt>
    <dgm:pt modelId="{B40C8006-006D-49BF-89EF-A33DEA86AEC2}" type="pres">
      <dgm:prSet presAssocID="{7D8E7B60-5EA7-45CC-9604-6136B6F4D597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DD3762FF-2A80-4F47-AFBF-3B22D88D93E7}" type="pres">
      <dgm:prSet presAssocID="{7D8E7B60-5EA7-45CC-9604-6136B6F4D597}" presName="rootComposite" presStyleCnt="0"/>
      <dgm:spPr/>
      <dgm:t>
        <a:bodyPr/>
        <a:lstStyle/>
        <a:p>
          <a:endParaRPr lang="nl-NL"/>
        </a:p>
      </dgm:t>
    </dgm:pt>
    <dgm:pt modelId="{C8A7998A-8EB0-466E-B9E0-B9C88322479A}" type="pres">
      <dgm:prSet presAssocID="{7D8E7B60-5EA7-45CC-9604-6136B6F4D597}" presName="rootText" presStyleLbl="node1" presStyleIdx="5" presStyleCnt="7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7D24CF1E-68EB-4D8B-BC25-96958188E226}" type="pres">
      <dgm:prSet presAssocID="{7D8E7B60-5EA7-45CC-9604-6136B6F4D597}" presName="titleText2" presStyleLbl="fgAcc1" presStyleIdx="5" presStyleCnt="7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23181319-114F-42EF-A768-9AEE58BA4CA1}" type="pres">
      <dgm:prSet presAssocID="{7D8E7B60-5EA7-45CC-9604-6136B6F4D597}" presName="rootConnector" presStyleLbl="node4" presStyleIdx="0" presStyleCnt="0"/>
      <dgm:spPr/>
      <dgm:t>
        <a:bodyPr/>
        <a:lstStyle/>
        <a:p>
          <a:endParaRPr lang="nl-NL"/>
        </a:p>
      </dgm:t>
    </dgm:pt>
    <dgm:pt modelId="{84639190-8470-41E9-AF58-6299F3A61536}" type="pres">
      <dgm:prSet presAssocID="{7D8E7B60-5EA7-45CC-9604-6136B6F4D597}" presName="hierChild4" presStyleCnt="0"/>
      <dgm:spPr/>
      <dgm:t>
        <a:bodyPr/>
        <a:lstStyle/>
        <a:p>
          <a:endParaRPr lang="nl-NL"/>
        </a:p>
      </dgm:t>
    </dgm:pt>
    <dgm:pt modelId="{3F9CD1F2-AFA8-46A7-A83F-F50122EB3B47}" type="pres">
      <dgm:prSet presAssocID="{7D8E7B60-5EA7-45CC-9604-6136B6F4D597}" presName="hierChild5" presStyleCnt="0"/>
      <dgm:spPr/>
      <dgm:t>
        <a:bodyPr/>
        <a:lstStyle/>
        <a:p>
          <a:endParaRPr lang="nl-NL"/>
        </a:p>
      </dgm:t>
    </dgm:pt>
    <dgm:pt modelId="{1E81675B-3C67-4E7F-B2D5-FFA7B54F0BC3}" type="pres">
      <dgm:prSet presAssocID="{E2439AFE-BDCF-495A-9632-6A56D0510CA4}" presName="hierChild5" presStyleCnt="0"/>
      <dgm:spPr/>
      <dgm:t>
        <a:bodyPr/>
        <a:lstStyle/>
        <a:p>
          <a:endParaRPr lang="nl-NL"/>
        </a:p>
      </dgm:t>
    </dgm:pt>
    <dgm:pt modelId="{A6E5E825-06F2-492A-A6D3-768A7B8840B5}" type="pres">
      <dgm:prSet presAssocID="{A366A779-305E-4A2B-B4EE-8E40AF4B513E}" presName="hierChild5" presStyleCnt="0"/>
      <dgm:spPr/>
      <dgm:t>
        <a:bodyPr/>
        <a:lstStyle/>
        <a:p>
          <a:endParaRPr lang="nl-NL"/>
        </a:p>
      </dgm:t>
    </dgm:pt>
    <dgm:pt modelId="{53178CAA-9A3C-4F35-A1CB-A4DF24D01AF9}" type="pres">
      <dgm:prSet presAssocID="{30C7E33F-F036-4AA1-B515-B0F4848576A3}" presName="Name37" presStyleLbl="parChTrans1D2" presStyleIdx="1" presStyleCnt="2"/>
      <dgm:spPr/>
      <dgm:t>
        <a:bodyPr/>
        <a:lstStyle/>
        <a:p>
          <a:endParaRPr lang="nl-NL"/>
        </a:p>
      </dgm:t>
    </dgm:pt>
    <dgm:pt modelId="{1730E4B6-028D-40EF-AE98-330B924255B6}" type="pres">
      <dgm:prSet presAssocID="{F5B75B7B-5DFE-480F-8950-F8957E113EF7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1E732382-AF4C-4C7A-92A5-96B03C09D7E2}" type="pres">
      <dgm:prSet presAssocID="{F5B75B7B-5DFE-480F-8950-F8957E113EF7}" presName="rootComposite" presStyleCnt="0"/>
      <dgm:spPr/>
      <dgm:t>
        <a:bodyPr/>
        <a:lstStyle/>
        <a:p>
          <a:endParaRPr lang="nl-NL"/>
        </a:p>
      </dgm:t>
    </dgm:pt>
    <dgm:pt modelId="{3C1EE2EE-E665-4BF8-A39B-A78D261A5280}" type="pres">
      <dgm:prSet presAssocID="{F5B75B7B-5DFE-480F-8950-F8957E113EF7}" presName="rootText" presStyleLbl="node1" presStyleIdx="6" presStyleCnt="7" custLinFactX="32049" custLinFactNeighborX="100000" custLinFactNeighborY="-56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43A8589A-A61D-4FA4-A4A3-B7B07CC1A1EE}" type="pres">
      <dgm:prSet presAssocID="{F5B75B7B-5DFE-480F-8950-F8957E113EF7}" presName="titleText2" presStyleLbl="fgAcc1" presStyleIdx="6" presStyleCnt="7" custLinFactX="47543" custLinFactNeighborX="100000" custLinFactNeighborY="-572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B9B5A4B3-1590-4E4D-BE4A-4EEE4FCA675D}" type="pres">
      <dgm:prSet presAssocID="{F5B75B7B-5DFE-480F-8950-F8957E113EF7}" presName="rootConnector" presStyleLbl="node2" presStyleIdx="0" presStyleCnt="0"/>
      <dgm:spPr/>
      <dgm:t>
        <a:bodyPr/>
        <a:lstStyle/>
        <a:p>
          <a:endParaRPr lang="nl-NL"/>
        </a:p>
      </dgm:t>
    </dgm:pt>
    <dgm:pt modelId="{EF99970B-5B8A-4C6D-B6D2-0DC26C76EC50}" type="pres">
      <dgm:prSet presAssocID="{F5B75B7B-5DFE-480F-8950-F8957E113EF7}" presName="hierChild4" presStyleCnt="0"/>
      <dgm:spPr/>
      <dgm:t>
        <a:bodyPr/>
        <a:lstStyle/>
        <a:p>
          <a:endParaRPr lang="nl-NL"/>
        </a:p>
      </dgm:t>
    </dgm:pt>
    <dgm:pt modelId="{4B8DABFE-E5FC-4854-AC41-028B37AF3B2E}" type="pres">
      <dgm:prSet presAssocID="{F5B75B7B-5DFE-480F-8950-F8957E113EF7}" presName="hierChild5" presStyleCnt="0"/>
      <dgm:spPr/>
      <dgm:t>
        <a:bodyPr/>
        <a:lstStyle/>
        <a:p>
          <a:endParaRPr lang="nl-NL"/>
        </a:p>
      </dgm:t>
    </dgm:pt>
    <dgm:pt modelId="{B55B7380-4544-4160-837A-0705F995BAED}" type="pres">
      <dgm:prSet presAssocID="{BDC975C4-86FF-407E-9270-791A70BA606C}" presName="hierChild3" presStyleCnt="0"/>
      <dgm:spPr/>
      <dgm:t>
        <a:bodyPr/>
        <a:lstStyle/>
        <a:p>
          <a:endParaRPr lang="nl-NL"/>
        </a:p>
      </dgm:t>
    </dgm:pt>
  </dgm:ptLst>
  <dgm:cxnLst>
    <dgm:cxn modelId="{960125AB-13E6-44A4-ABA4-EDE3E09642DD}" type="presOf" srcId="{3A264888-7D64-4032-A348-D6E81687A14F}" destId="{E916186A-9F3B-4A84-92C8-51EDB8C3FA8B}" srcOrd="0" destOrd="0" presId="urn:microsoft.com/office/officeart/2008/layout/NameandTitleOrganizationalChart"/>
    <dgm:cxn modelId="{FFF07836-94A5-4878-BA66-97527CD6BE9D}" type="presOf" srcId="{B73FC624-F993-46F9-B766-546362363B90}" destId="{7D24CF1E-68EB-4D8B-BC25-96958188E226}" srcOrd="0" destOrd="0" presId="urn:microsoft.com/office/officeart/2008/layout/NameandTitleOrganizationalChart"/>
    <dgm:cxn modelId="{1D87730C-6FF5-43D3-BF8A-6947F9AFE374}" srcId="{A366A779-305E-4A2B-B4EE-8E40AF4B513E}" destId="{E2439AFE-BDCF-495A-9632-6A56D0510CA4}" srcOrd="1" destOrd="0" parTransId="{0C7313CC-958E-414D-ABDC-3EA152A42EDB}" sibTransId="{3461C702-2B66-4487-8BB2-5CEBC4562D0B}"/>
    <dgm:cxn modelId="{B8B94DBC-45C1-4472-B11B-7764E9AB3967}" type="presOf" srcId="{A366A779-305E-4A2B-B4EE-8E40AF4B513E}" destId="{A7632FC8-10F3-4950-9B61-0F8EC2E6B632}" srcOrd="0" destOrd="0" presId="urn:microsoft.com/office/officeart/2008/layout/NameandTitleOrganizationalChart"/>
    <dgm:cxn modelId="{1A608B25-5550-45A5-A8F3-01D85689A6DF}" type="presOf" srcId="{BDC975C4-86FF-407E-9270-791A70BA606C}" destId="{25DC2DB2-036F-4F88-B0AB-286364401A48}" srcOrd="1" destOrd="0" presId="urn:microsoft.com/office/officeart/2008/layout/NameandTitleOrganizationalChart"/>
    <dgm:cxn modelId="{773D8686-7D6F-45B5-B2E4-E61DACD05E35}" type="presOf" srcId="{7D8E7B60-5EA7-45CC-9604-6136B6F4D597}" destId="{C8A7998A-8EB0-466E-B9E0-B9C88322479A}" srcOrd="0" destOrd="0" presId="urn:microsoft.com/office/officeart/2008/layout/NameandTitleOrganizationalChart"/>
    <dgm:cxn modelId="{B6F8896F-EA38-4FDB-A2AB-CA615813981E}" type="presOf" srcId="{E5BC0DD4-606B-4518-B446-DD8A2688EF74}" destId="{0306B13E-2377-4D20-8BEB-4F5C047F772D}" srcOrd="0" destOrd="0" presId="urn:microsoft.com/office/officeart/2008/layout/NameandTitleOrganizationalChart"/>
    <dgm:cxn modelId="{A12E5210-798D-42D9-877E-A88F31B7008D}" srcId="{BDC975C4-86FF-407E-9270-791A70BA606C}" destId="{F5B75B7B-5DFE-480F-8950-F8957E113EF7}" srcOrd="1" destOrd="0" parTransId="{30C7E33F-F036-4AA1-B515-B0F4848576A3}" sibTransId="{4C0236A9-2C66-4482-B4BB-CC85A03C0BFF}"/>
    <dgm:cxn modelId="{14DC4739-06F9-42E9-A539-06FDFEA6AA63}" type="presOf" srcId="{C60DE33F-FAC1-4105-97B2-198FCA604758}" destId="{A24CFF89-9BE0-4FA3-9FD5-9C206CAF9C2C}" srcOrd="0" destOrd="0" presId="urn:microsoft.com/office/officeart/2008/layout/NameandTitleOrganizationalChart"/>
    <dgm:cxn modelId="{99BA3606-8FD3-4CCA-B227-128AD10CF0CB}" type="presOf" srcId="{27864F12-A2BA-49AE-A734-5D5102427C1A}" destId="{DDB278E0-D5C7-413C-A6D3-45988AA35749}" srcOrd="0" destOrd="0" presId="urn:microsoft.com/office/officeart/2008/layout/NameandTitleOrganizationalChart"/>
    <dgm:cxn modelId="{3C062A7F-B318-4200-A299-3ADAB33DBB48}" type="presOf" srcId="{541720D1-134D-4A91-8A20-7D8505B8A5C2}" destId="{7B9F7508-096B-4DC2-81FB-BF6A95D74A24}" srcOrd="0" destOrd="0" presId="urn:microsoft.com/office/officeart/2008/layout/NameandTitleOrganizationalChart"/>
    <dgm:cxn modelId="{AAE31F4D-DE97-4496-9BFB-61B7DC22350F}" type="presOf" srcId="{AB776C4B-8653-478A-BDC4-8ACA6BA72E25}" destId="{82DF7FEB-B610-40B7-9A8C-4ACAAFA6A95A}" srcOrd="0" destOrd="0" presId="urn:microsoft.com/office/officeart/2008/layout/NameandTitleOrganizationalChart"/>
    <dgm:cxn modelId="{ADB6D103-C335-4C8E-ABCC-0CE5E2138B2A}" type="presOf" srcId="{30C7E33F-F036-4AA1-B515-B0F4848576A3}" destId="{53178CAA-9A3C-4F35-A1CB-A4DF24D01AF9}" srcOrd="0" destOrd="0" presId="urn:microsoft.com/office/officeart/2008/layout/NameandTitleOrganizationalChart"/>
    <dgm:cxn modelId="{756E4351-FA52-4113-B627-3EFA975A596B}" type="presOf" srcId="{A366A779-305E-4A2B-B4EE-8E40AF4B513E}" destId="{2FA463E9-D86E-428F-A4C5-51B1A1A423CB}" srcOrd="1" destOrd="0" presId="urn:microsoft.com/office/officeart/2008/layout/NameandTitleOrganizationalChart"/>
    <dgm:cxn modelId="{9ACA51B6-1AF4-425A-AE1B-486743447DB6}" type="presOf" srcId="{C60DE33F-FAC1-4105-97B2-198FCA604758}" destId="{1F3F21AC-9E4C-4A93-BA51-2D667DC0A7C9}" srcOrd="1" destOrd="0" presId="urn:microsoft.com/office/officeart/2008/layout/NameandTitleOrganizationalChart"/>
    <dgm:cxn modelId="{969D9B80-A6D2-43AC-8E49-9F8DC573C192}" type="presOf" srcId="{DC028556-5B39-4057-A817-87967A3730D7}" destId="{EFDE5ED0-F880-49CA-B5CD-EBCD1F70B881}" srcOrd="0" destOrd="0" presId="urn:microsoft.com/office/officeart/2008/layout/NameandTitleOrganizationalChart"/>
    <dgm:cxn modelId="{41087075-6F82-4FBF-8E98-67ECA9A705C5}" type="presOf" srcId="{BD6D36F1-375D-407A-91C2-1F54313ED502}" destId="{A7DDC50A-B78C-4A98-895F-6B5B4FD9CEBA}" srcOrd="0" destOrd="0" presId="urn:microsoft.com/office/officeart/2008/layout/NameandTitleOrganizationalChart"/>
    <dgm:cxn modelId="{66A84845-D0D5-4E23-B94F-65B612E60B6A}" type="presOf" srcId="{165678EC-D85C-4CE8-9C37-DBE812BBA366}" destId="{55C1CEF2-76AB-4B9D-BA55-41C2D65883E8}" srcOrd="1" destOrd="0" presId="urn:microsoft.com/office/officeart/2008/layout/NameandTitleOrganizationalChart"/>
    <dgm:cxn modelId="{D8FF8C4F-614A-47C1-BED7-DB66FF96945A}" type="presOf" srcId="{7D8E7B60-5EA7-45CC-9604-6136B6F4D597}" destId="{23181319-114F-42EF-A768-9AEE58BA4CA1}" srcOrd="1" destOrd="0" presId="urn:microsoft.com/office/officeart/2008/layout/NameandTitleOrganizationalChart"/>
    <dgm:cxn modelId="{9A575C53-48FA-495A-8521-70DF520CB6EC}" srcId="{541720D1-134D-4A91-8A20-7D8505B8A5C2}" destId="{BDC975C4-86FF-407E-9270-791A70BA606C}" srcOrd="0" destOrd="0" parTransId="{3C973A06-BA4E-41F4-AABA-68C2812D8C3F}" sibTransId="{BD6D36F1-375D-407A-91C2-1F54313ED502}"/>
    <dgm:cxn modelId="{78F86F28-A21D-43C4-89D8-333DC943CBF8}" type="presOf" srcId="{E2439AFE-BDCF-495A-9632-6A56D0510CA4}" destId="{EDEE9646-F0C8-46DC-9AD8-7D357FFA8EA6}" srcOrd="0" destOrd="0" presId="urn:microsoft.com/office/officeart/2008/layout/NameandTitleOrganizationalChart"/>
    <dgm:cxn modelId="{FB408C1E-57C6-4464-B73A-9237AF4C174F}" type="presOf" srcId="{165678EC-D85C-4CE8-9C37-DBE812BBA366}" destId="{CCCFA86F-323F-4FB7-A24B-17A6D7A8C71C}" srcOrd="0" destOrd="0" presId="urn:microsoft.com/office/officeart/2008/layout/NameandTitleOrganizationalChart"/>
    <dgm:cxn modelId="{67A26AB4-4F88-4E42-B139-2BABE562CA02}" type="presOf" srcId="{28C8F798-3C24-4300-91B8-F6AF625C8D10}" destId="{FFBC9B5D-36AC-490C-B218-56FFA50F05EC}" srcOrd="0" destOrd="0" presId="urn:microsoft.com/office/officeart/2008/layout/NameandTitleOrganizationalChart"/>
    <dgm:cxn modelId="{60B91EF3-77BF-46F9-94B3-97394293FEFF}" type="presOf" srcId="{E2439AFE-BDCF-495A-9632-6A56D0510CA4}" destId="{93FD7CCB-607F-4193-BCB7-ED0CE731829A}" srcOrd="1" destOrd="0" presId="urn:microsoft.com/office/officeart/2008/layout/NameandTitleOrganizationalChart"/>
    <dgm:cxn modelId="{4611B76F-A8CF-4B32-8EB1-0B12E289995F}" srcId="{BDC975C4-86FF-407E-9270-791A70BA606C}" destId="{A366A779-305E-4A2B-B4EE-8E40AF4B513E}" srcOrd="0" destOrd="0" parTransId="{28C8F798-3C24-4300-91B8-F6AF625C8D10}" sibTransId="{27864F12-A2BA-49AE-A734-5D5102427C1A}"/>
    <dgm:cxn modelId="{A7D93695-52D3-466E-85BD-DC1F48379848}" type="presOf" srcId="{F5B75B7B-5DFE-480F-8950-F8957E113EF7}" destId="{3C1EE2EE-E665-4BF8-A39B-A78D261A5280}" srcOrd="0" destOrd="0" presId="urn:microsoft.com/office/officeart/2008/layout/NameandTitleOrganizationalChart"/>
    <dgm:cxn modelId="{4678487E-7101-467F-BE02-9CB6C7EC88A2}" type="presOf" srcId="{60DC2CAB-127E-4055-B550-EF57E5DDF1ED}" destId="{D1228261-291E-47F5-88DD-57CDACC14BDE}" srcOrd="0" destOrd="0" presId="urn:microsoft.com/office/officeart/2008/layout/NameandTitleOrganizationalChart"/>
    <dgm:cxn modelId="{291BD8CD-88EE-42A1-A66E-00549CE4B393}" srcId="{E2439AFE-BDCF-495A-9632-6A56D0510CA4}" destId="{C60DE33F-FAC1-4105-97B2-198FCA604758}" srcOrd="1" destOrd="0" parTransId="{65FC7499-9CB5-4261-A9E0-3EF0E2402DDB}" sibTransId="{E5BC0DD4-606B-4518-B446-DD8A2688EF74}"/>
    <dgm:cxn modelId="{D8A39ADB-E0FC-4149-A7BB-F1B938147C31}" type="presOf" srcId="{BDC975C4-86FF-407E-9270-791A70BA606C}" destId="{80DFE9FC-7D2C-4568-93D2-6C56390CA181}" srcOrd="0" destOrd="0" presId="urn:microsoft.com/office/officeart/2008/layout/NameandTitleOrganizationalChart"/>
    <dgm:cxn modelId="{E3490ABE-3512-4924-83CA-93B5E553C6E7}" type="presOf" srcId="{4C0236A9-2C66-4482-B4BB-CC85A03C0BFF}" destId="{43A8589A-A61D-4FA4-A4A3-B7B07CC1A1EE}" srcOrd="0" destOrd="0" presId="urn:microsoft.com/office/officeart/2008/layout/NameandTitleOrganizationalChart"/>
    <dgm:cxn modelId="{57CC0B9C-805A-4B08-AEB0-F3D2FB70792D}" srcId="{E2439AFE-BDCF-495A-9632-6A56D0510CA4}" destId="{7D8E7B60-5EA7-45CC-9604-6136B6F4D597}" srcOrd="2" destOrd="0" parTransId="{AB776C4B-8653-478A-BDC4-8ACA6BA72E25}" sibTransId="{B73FC624-F993-46F9-B766-546362363B90}"/>
    <dgm:cxn modelId="{EC86F88A-CC08-425F-81E0-449E1025F8A2}" type="presOf" srcId="{987A72B7-61AA-4A53-B099-5536DDE10B7E}" destId="{36434970-249A-4D31-938E-9AEC40CC5DFD}" srcOrd="0" destOrd="0" presId="urn:microsoft.com/office/officeart/2008/layout/NameandTitleOrganizationalChart"/>
    <dgm:cxn modelId="{A443BB42-FFFA-4119-8329-6FA4AA519E5A}" srcId="{A366A779-305E-4A2B-B4EE-8E40AF4B513E}" destId="{165678EC-D85C-4CE8-9C37-DBE812BBA366}" srcOrd="0" destOrd="0" parTransId="{60DC2CAB-127E-4055-B550-EF57E5DDF1ED}" sibTransId="{3A264888-7D64-4032-A348-D6E81687A14F}"/>
    <dgm:cxn modelId="{5AE7AF77-EDBA-494E-8B32-27C5B3CF286A}" type="presOf" srcId="{DC028556-5B39-4057-A817-87967A3730D7}" destId="{D9B584F9-E695-4CFC-8011-2BC54A3EF240}" srcOrd="1" destOrd="0" presId="urn:microsoft.com/office/officeart/2008/layout/NameandTitleOrganizationalChart"/>
    <dgm:cxn modelId="{CDFF60F1-AFDD-4D0E-92FA-D227B59207AD}" type="presOf" srcId="{AB3FB912-8218-479D-8AAA-70A4B9C31348}" destId="{8B4A3483-528B-4313-86D1-AE32CA46CFF1}" srcOrd="0" destOrd="0" presId="urn:microsoft.com/office/officeart/2008/layout/NameandTitleOrganizationalChart"/>
    <dgm:cxn modelId="{4B680C04-F664-46D6-B3D9-7062A26AF021}" type="presOf" srcId="{F5B75B7B-5DFE-480F-8950-F8957E113EF7}" destId="{B9B5A4B3-1590-4E4D-BE4A-4EEE4FCA675D}" srcOrd="1" destOrd="0" presId="urn:microsoft.com/office/officeart/2008/layout/NameandTitleOrganizationalChart"/>
    <dgm:cxn modelId="{653C7359-0434-4568-9121-C1A14D1B3F8E}" type="presOf" srcId="{0C7313CC-958E-414D-ABDC-3EA152A42EDB}" destId="{CF8D02A1-723C-4F23-A24E-9375E0C8B8DF}" srcOrd="0" destOrd="0" presId="urn:microsoft.com/office/officeart/2008/layout/NameandTitleOrganizationalChart"/>
    <dgm:cxn modelId="{00D988AB-D637-4149-A86F-21AE87587E9E}" type="presOf" srcId="{65FC7499-9CB5-4261-A9E0-3EF0E2402DDB}" destId="{00B799AC-04A9-4894-853F-4BAA1E86DE1F}" srcOrd="0" destOrd="0" presId="urn:microsoft.com/office/officeart/2008/layout/NameandTitleOrganizationalChart"/>
    <dgm:cxn modelId="{DB514C19-2FF4-4699-923D-F16A3572F577}" srcId="{E2439AFE-BDCF-495A-9632-6A56D0510CA4}" destId="{DC028556-5B39-4057-A817-87967A3730D7}" srcOrd="0" destOrd="0" parTransId="{AB3FB912-8218-479D-8AAA-70A4B9C31348}" sibTransId="{987A72B7-61AA-4A53-B099-5536DDE10B7E}"/>
    <dgm:cxn modelId="{AAD54D46-229E-4A9D-B092-D1572CB79217}" type="presOf" srcId="{3461C702-2B66-4487-8BB2-5CEBC4562D0B}" destId="{4E0FF560-5899-4D66-BD4D-2F3FE85A1C61}" srcOrd="0" destOrd="0" presId="urn:microsoft.com/office/officeart/2008/layout/NameandTitleOrganizationalChart"/>
    <dgm:cxn modelId="{1B0DE3C1-7C14-4EAA-A451-38BE3E119A19}" type="presParOf" srcId="{7B9F7508-096B-4DC2-81FB-BF6A95D74A24}" destId="{BC54971E-D18C-458B-B350-BB43C64EA33B}" srcOrd="0" destOrd="0" presId="urn:microsoft.com/office/officeart/2008/layout/NameandTitleOrganizationalChart"/>
    <dgm:cxn modelId="{49F89D53-3037-43ED-B3E2-FDC47F952D03}" type="presParOf" srcId="{BC54971E-D18C-458B-B350-BB43C64EA33B}" destId="{8BB3BED3-9BDC-4998-AC30-6B6582EAE873}" srcOrd="0" destOrd="0" presId="urn:microsoft.com/office/officeart/2008/layout/NameandTitleOrganizationalChart"/>
    <dgm:cxn modelId="{8538A1B7-CED8-4ABC-8527-F71D66F4B933}" type="presParOf" srcId="{8BB3BED3-9BDC-4998-AC30-6B6582EAE873}" destId="{80DFE9FC-7D2C-4568-93D2-6C56390CA181}" srcOrd="0" destOrd="0" presId="urn:microsoft.com/office/officeart/2008/layout/NameandTitleOrganizationalChart"/>
    <dgm:cxn modelId="{FD1EB079-C1BE-49FE-81CB-1C6F95F3D9C7}" type="presParOf" srcId="{8BB3BED3-9BDC-4998-AC30-6B6582EAE873}" destId="{A7DDC50A-B78C-4A98-895F-6B5B4FD9CEBA}" srcOrd="1" destOrd="0" presId="urn:microsoft.com/office/officeart/2008/layout/NameandTitleOrganizationalChart"/>
    <dgm:cxn modelId="{EB313F14-89F1-4CB2-9435-FC01C96B2EDD}" type="presParOf" srcId="{8BB3BED3-9BDC-4998-AC30-6B6582EAE873}" destId="{25DC2DB2-036F-4F88-B0AB-286364401A48}" srcOrd="2" destOrd="0" presId="urn:microsoft.com/office/officeart/2008/layout/NameandTitleOrganizationalChart"/>
    <dgm:cxn modelId="{9FF0A19D-B394-4D3F-825C-858DCDC718F6}" type="presParOf" srcId="{BC54971E-D18C-458B-B350-BB43C64EA33B}" destId="{8BC80395-F034-4C1E-9EC9-9F9BF12B2170}" srcOrd="1" destOrd="0" presId="urn:microsoft.com/office/officeart/2008/layout/NameandTitleOrganizationalChart"/>
    <dgm:cxn modelId="{3C1D1F87-8FFA-4B54-9AC1-FE79C31EFCA5}" type="presParOf" srcId="{8BC80395-F034-4C1E-9EC9-9F9BF12B2170}" destId="{FFBC9B5D-36AC-490C-B218-56FFA50F05EC}" srcOrd="0" destOrd="0" presId="urn:microsoft.com/office/officeart/2008/layout/NameandTitleOrganizationalChart"/>
    <dgm:cxn modelId="{D3FE94A2-13B3-4A64-A53A-61E6692DDECE}" type="presParOf" srcId="{8BC80395-F034-4C1E-9EC9-9F9BF12B2170}" destId="{D3EDB861-1AA7-429A-ACEC-D590CF56CE04}" srcOrd="1" destOrd="0" presId="urn:microsoft.com/office/officeart/2008/layout/NameandTitleOrganizationalChart"/>
    <dgm:cxn modelId="{97EA7EEC-CD59-4A13-82CD-144E5F75EAFD}" type="presParOf" srcId="{D3EDB861-1AA7-429A-ACEC-D590CF56CE04}" destId="{E6D79BF8-E77A-40E6-89C6-C6CA4A039849}" srcOrd="0" destOrd="0" presId="urn:microsoft.com/office/officeart/2008/layout/NameandTitleOrganizationalChart"/>
    <dgm:cxn modelId="{66AA6F1D-D204-4CB8-845C-F1A119CEF45E}" type="presParOf" srcId="{E6D79BF8-E77A-40E6-89C6-C6CA4A039849}" destId="{A7632FC8-10F3-4950-9B61-0F8EC2E6B632}" srcOrd="0" destOrd="0" presId="urn:microsoft.com/office/officeart/2008/layout/NameandTitleOrganizationalChart"/>
    <dgm:cxn modelId="{9440B2E7-3A56-4209-939B-FF6942EEC347}" type="presParOf" srcId="{E6D79BF8-E77A-40E6-89C6-C6CA4A039849}" destId="{DDB278E0-D5C7-413C-A6D3-45988AA35749}" srcOrd="1" destOrd="0" presId="urn:microsoft.com/office/officeart/2008/layout/NameandTitleOrganizationalChart"/>
    <dgm:cxn modelId="{33418E0B-92CF-465F-9970-57222F178961}" type="presParOf" srcId="{E6D79BF8-E77A-40E6-89C6-C6CA4A039849}" destId="{2FA463E9-D86E-428F-A4C5-51B1A1A423CB}" srcOrd="2" destOrd="0" presId="urn:microsoft.com/office/officeart/2008/layout/NameandTitleOrganizationalChart"/>
    <dgm:cxn modelId="{2607519B-59C9-47F4-92A2-437A6B5BA258}" type="presParOf" srcId="{D3EDB861-1AA7-429A-ACEC-D590CF56CE04}" destId="{ED33D154-6FCE-4044-ADCA-B76A180A75DC}" srcOrd="1" destOrd="0" presId="urn:microsoft.com/office/officeart/2008/layout/NameandTitleOrganizationalChart"/>
    <dgm:cxn modelId="{093512EF-DB8F-4FDC-8C0B-82CF59CEF75B}" type="presParOf" srcId="{ED33D154-6FCE-4044-ADCA-B76A180A75DC}" destId="{D1228261-291E-47F5-88DD-57CDACC14BDE}" srcOrd="0" destOrd="0" presId="urn:microsoft.com/office/officeart/2008/layout/NameandTitleOrganizationalChart"/>
    <dgm:cxn modelId="{0A4A115C-76EC-406C-BD4F-B951D6DD76CE}" type="presParOf" srcId="{ED33D154-6FCE-4044-ADCA-B76A180A75DC}" destId="{AF7EE55E-F560-4A94-A2A5-E0E850CF4510}" srcOrd="1" destOrd="0" presId="urn:microsoft.com/office/officeart/2008/layout/NameandTitleOrganizationalChart"/>
    <dgm:cxn modelId="{40C4E456-B5AA-4833-B980-7EBFE9C2BFA4}" type="presParOf" srcId="{AF7EE55E-F560-4A94-A2A5-E0E850CF4510}" destId="{848863F8-9637-46F7-A415-E409A6C59271}" srcOrd="0" destOrd="0" presId="urn:microsoft.com/office/officeart/2008/layout/NameandTitleOrganizationalChart"/>
    <dgm:cxn modelId="{4DAE102D-2C97-47E0-814C-D279477BA80C}" type="presParOf" srcId="{848863F8-9637-46F7-A415-E409A6C59271}" destId="{CCCFA86F-323F-4FB7-A24B-17A6D7A8C71C}" srcOrd="0" destOrd="0" presId="urn:microsoft.com/office/officeart/2008/layout/NameandTitleOrganizationalChart"/>
    <dgm:cxn modelId="{EFF8FED4-80FB-45B1-AF80-30A1737C87F8}" type="presParOf" srcId="{848863F8-9637-46F7-A415-E409A6C59271}" destId="{E916186A-9F3B-4A84-92C8-51EDB8C3FA8B}" srcOrd="1" destOrd="0" presId="urn:microsoft.com/office/officeart/2008/layout/NameandTitleOrganizationalChart"/>
    <dgm:cxn modelId="{6E645C5E-A718-43A6-82E1-3F73CED24E09}" type="presParOf" srcId="{848863F8-9637-46F7-A415-E409A6C59271}" destId="{55C1CEF2-76AB-4B9D-BA55-41C2D65883E8}" srcOrd="2" destOrd="0" presId="urn:microsoft.com/office/officeart/2008/layout/NameandTitleOrganizationalChart"/>
    <dgm:cxn modelId="{CF74139F-7A7C-4264-A8D1-C192D53FF6B8}" type="presParOf" srcId="{AF7EE55E-F560-4A94-A2A5-E0E850CF4510}" destId="{95DA9EF9-EF96-4657-B42E-C332D003A7C0}" srcOrd="1" destOrd="0" presId="urn:microsoft.com/office/officeart/2008/layout/NameandTitleOrganizationalChart"/>
    <dgm:cxn modelId="{8C41BE34-2C68-4BB1-8F1F-792AD5868E3A}" type="presParOf" srcId="{AF7EE55E-F560-4A94-A2A5-E0E850CF4510}" destId="{A883F7D0-F8A1-4FB0-A453-83C1FD865D83}" srcOrd="2" destOrd="0" presId="urn:microsoft.com/office/officeart/2008/layout/NameandTitleOrganizationalChart"/>
    <dgm:cxn modelId="{2F51592A-CF53-492B-BE77-9A264552A6D0}" type="presParOf" srcId="{ED33D154-6FCE-4044-ADCA-B76A180A75DC}" destId="{CF8D02A1-723C-4F23-A24E-9375E0C8B8DF}" srcOrd="2" destOrd="0" presId="urn:microsoft.com/office/officeart/2008/layout/NameandTitleOrganizationalChart"/>
    <dgm:cxn modelId="{D553AEA8-08D9-4FF6-9E14-F07EAE81785B}" type="presParOf" srcId="{ED33D154-6FCE-4044-ADCA-B76A180A75DC}" destId="{C3CA9DA0-E944-41F0-8F84-83556F0F6AB7}" srcOrd="3" destOrd="0" presId="urn:microsoft.com/office/officeart/2008/layout/NameandTitleOrganizationalChart"/>
    <dgm:cxn modelId="{538CB182-0916-49CC-AEAC-3BAD3C31C5F9}" type="presParOf" srcId="{C3CA9DA0-E944-41F0-8F84-83556F0F6AB7}" destId="{08D0A876-F5F2-4CBA-B012-1E32E78C9F58}" srcOrd="0" destOrd="0" presId="urn:microsoft.com/office/officeart/2008/layout/NameandTitleOrganizationalChart"/>
    <dgm:cxn modelId="{9806CD7A-3C6C-4B81-A100-DFCBF0445D72}" type="presParOf" srcId="{08D0A876-F5F2-4CBA-B012-1E32E78C9F58}" destId="{EDEE9646-F0C8-46DC-9AD8-7D357FFA8EA6}" srcOrd="0" destOrd="0" presId="urn:microsoft.com/office/officeart/2008/layout/NameandTitleOrganizationalChart"/>
    <dgm:cxn modelId="{7535C6E6-5517-4F85-BE4A-4E143E73544E}" type="presParOf" srcId="{08D0A876-F5F2-4CBA-B012-1E32E78C9F58}" destId="{4E0FF560-5899-4D66-BD4D-2F3FE85A1C61}" srcOrd="1" destOrd="0" presId="urn:microsoft.com/office/officeart/2008/layout/NameandTitleOrganizationalChart"/>
    <dgm:cxn modelId="{50B65057-BCB8-4024-A0A1-3FA63389EB5A}" type="presParOf" srcId="{08D0A876-F5F2-4CBA-B012-1E32E78C9F58}" destId="{93FD7CCB-607F-4193-BCB7-ED0CE731829A}" srcOrd="2" destOrd="0" presId="urn:microsoft.com/office/officeart/2008/layout/NameandTitleOrganizationalChart"/>
    <dgm:cxn modelId="{33E3FB9E-D9B5-43CE-A48B-2A9894463E40}" type="presParOf" srcId="{C3CA9DA0-E944-41F0-8F84-83556F0F6AB7}" destId="{641F17D4-C4B6-4440-9DAC-170F870800E4}" srcOrd="1" destOrd="0" presId="urn:microsoft.com/office/officeart/2008/layout/NameandTitleOrganizationalChart"/>
    <dgm:cxn modelId="{152EA995-2F16-4931-90FA-C74B3B64EF9D}" type="presParOf" srcId="{641F17D4-C4B6-4440-9DAC-170F870800E4}" destId="{8B4A3483-528B-4313-86D1-AE32CA46CFF1}" srcOrd="0" destOrd="0" presId="urn:microsoft.com/office/officeart/2008/layout/NameandTitleOrganizationalChart"/>
    <dgm:cxn modelId="{AD34A29A-14CC-4F07-A4C2-73C0BD1C858A}" type="presParOf" srcId="{641F17D4-C4B6-4440-9DAC-170F870800E4}" destId="{0B12E60A-1980-4128-A394-A50EE7D3C24E}" srcOrd="1" destOrd="0" presId="urn:microsoft.com/office/officeart/2008/layout/NameandTitleOrganizationalChart"/>
    <dgm:cxn modelId="{E851B8DF-A2C1-4678-9D52-92FA46F3E1D7}" type="presParOf" srcId="{0B12E60A-1980-4128-A394-A50EE7D3C24E}" destId="{E3075398-805D-4E28-8F1D-9F7CAF9B6D6B}" srcOrd="0" destOrd="0" presId="urn:microsoft.com/office/officeart/2008/layout/NameandTitleOrganizationalChart"/>
    <dgm:cxn modelId="{48C3DA84-CB5A-4CED-90AA-8AAE63CEA49D}" type="presParOf" srcId="{E3075398-805D-4E28-8F1D-9F7CAF9B6D6B}" destId="{EFDE5ED0-F880-49CA-B5CD-EBCD1F70B881}" srcOrd="0" destOrd="0" presId="urn:microsoft.com/office/officeart/2008/layout/NameandTitleOrganizationalChart"/>
    <dgm:cxn modelId="{9FC7A95B-DDEE-4696-80C9-5D29F3D2CA7D}" type="presParOf" srcId="{E3075398-805D-4E28-8F1D-9F7CAF9B6D6B}" destId="{36434970-249A-4D31-938E-9AEC40CC5DFD}" srcOrd="1" destOrd="0" presId="urn:microsoft.com/office/officeart/2008/layout/NameandTitleOrganizationalChart"/>
    <dgm:cxn modelId="{E7FF129E-4DF6-41E8-988A-8BAD945D4409}" type="presParOf" srcId="{E3075398-805D-4E28-8F1D-9F7CAF9B6D6B}" destId="{D9B584F9-E695-4CFC-8011-2BC54A3EF240}" srcOrd="2" destOrd="0" presId="urn:microsoft.com/office/officeart/2008/layout/NameandTitleOrganizationalChart"/>
    <dgm:cxn modelId="{7D2DC589-7D13-4D5F-92EA-04E4641AC034}" type="presParOf" srcId="{0B12E60A-1980-4128-A394-A50EE7D3C24E}" destId="{0D680739-EF08-4853-811E-E4F81EB8F339}" srcOrd="1" destOrd="0" presId="urn:microsoft.com/office/officeart/2008/layout/NameandTitleOrganizationalChart"/>
    <dgm:cxn modelId="{530E1EA7-1806-474E-B767-23A2AA0EBC62}" type="presParOf" srcId="{0B12E60A-1980-4128-A394-A50EE7D3C24E}" destId="{50D6262A-8DAC-4666-8E45-0D4883A8C9FE}" srcOrd="2" destOrd="0" presId="urn:microsoft.com/office/officeart/2008/layout/NameandTitleOrganizationalChart"/>
    <dgm:cxn modelId="{B0985064-067B-4F67-BEB9-E66B6163D08D}" type="presParOf" srcId="{641F17D4-C4B6-4440-9DAC-170F870800E4}" destId="{00B799AC-04A9-4894-853F-4BAA1E86DE1F}" srcOrd="2" destOrd="0" presId="urn:microsoft.com/office/officeart/2008/layout/NameandTitleOrganizationalChart"/>
    <dgm:cxn modelId="{47ED9100-7CD3-4BA7-898F-5D20B4017BE0}" type="presParOf" srcId="{641F17D4-C4B6-4440-9DAC-170F870800E4}" destId="{E6FEC69C-5511-4DDC-B5D5-80A8884F235C}" srcOrd="3" destOrd="0" presId="urn:microsoft.com/office/officeart/2008/layout/NameandTitleOrganizationalChart"/>
    <dgm:cxn modelId="{F1FFC2E7-55BA-4CDA-96BE-4FEF7C92EC49}" type="presParOf" srcId="{E6FEC69C-5511-4DDC-B5D5-80A8884F235C}" destId="{A2F5BF9E-EDA9-4A88-A22B-EFA08F538A51}" srcOrd="0" destOrd="0" presId="urn:microsoft.com/office/officeart/2008/layout/NameandTitleOrganizationalChart"/>
    <dgm:cxn modelId="{CB49D309-43E9-4E2D-B893-3C517AC61712}" type="presParOf" srcId="{A2F5BF9E-EDA9-4A88-A22B-EFA08F538A51}" destId="{A24CFF89-9BE0-4FA3-9FD5-9C206CAF9C2C}" srcOrd="0" destOrd="0" presId="urn:microsoft.com/office/officeart/2008/layout/NameandTitleOrganizationalChart"/>
    <dgm:cxn modelId="{BEE63032-0CF0-42F1-B498-CD0E1C63451C}" type="presParOf" srcId="{A2F5BF9E-EDA9-4A88-A22B-EFA08F538A51}" destId="{0306B13E-2377-4D20-8BEB-4F5C047F772D}" srcOrd="1" destOrd="0" presId="urn:microsoft.com/office/officeart/2008/layout/NameandTitleOrganizationalChart"/>
    <dgm:cxn modelId="{5C27F8BB-ADFF-49A1-8722-A611123D3AA2}" type="presParOf" srcId="{A2F5BF9E-EDA9-4A88-A22B-EFA08F538A51}" destId="{1F3F21AC-9E4C-4A93-BA51-2D667DC0A7C9}" srcOrd="2" destOrd="0" presId="urn:microsoft.com/office/officeart/2008/layout/NameandTitleOrganizationalChart"/>
    <dgm:cxn modelId="{B6EF0F53-CAFB-4E3F-88B9-956984F9D0CA}" type="presParOf" srcId="{E6FEC69C-5511-4DDC-B5D5-80A8884F235C}" destId="{10B542D0-09D2-4ACC-AB41-8FB12515DD60}" srcOrd="1" destOrd="0" presId="urn:microsoft.com/office/officeart/2008/layout/NameandTitleOrganizationalChart"/>
    <dgm:cxn modelId="{6BFD6D78-88B5-45AF-9DB3-44CFA4872DF2}" type="presParOf" srcId="{E6FEC69C-5511-4DDC-B5D5-80A8884F235C}" destId="{DCD36C6A-0A54-47ED-BAB9-B71D35B4E7A0}" srcOrd="2" destOrd="0" presId="urn:microsoft.com/office/officeart/2008/layout/NameandTitleOrganizationalChart"/>
    <dgm:cxn modelId="{1A4644C4-7788-4A41-8679-9B6A41ED4FB8}" type="presParOf" srcId="{641F17D4-C4B6-4440-9DAC-170F870800E4}" destId="{82DF7FEB-B610-40B7-9A8C-4ACAAFA6A95A}" srcOrd="4" destOrd="0" presId="urn:microsoft.com/office/officeart/2008/layout/NameandTitleOrganizationalChart"/>
    <dgm:cxn modelId="{B3C5BE4F-9998-4CB3-8AA4-4AF9C4F35CC3}" type="presParOf" srcId="{641F17D4-C4B6-4440-9DAC-170F870800E4}" destId="{B40C8006-006D-49BF-89EF-A33DEA86AEC2}" srcOrd="5" destOrd="0" presId="urn:microsoft.com/office/officeart/2008/layout/NameandTitleOrganizationalChart"/>
    <dgm:cxn modelId="{B1E22C02-F082-47A4-A066-BFFCC2407D45}" type="presParOf" srcId="{B40C8006-006D-49BF-89EF-A33DEA86AEC2}" destId="{DD3762FF-2A80-4F47-AFBF-3B22D88D93E7}" srcOrd="0" destOrd="0" presId="urn:microsoft.com/office/officeart/2008/layout/NameandTitleOrganizationalChart"/>
    <dgm:cxn modelId="{BFD01412-757A-47CC-A3E3-345C6802CE0A}" type="presParOf" srcId="{DD3762FF-2A80-4F47-AFBF-3B22D88D93E7}" destId="{C8A7998A-8EB0-466E-B9E0-B9C88322479A}" srcOrd="0" destOrd="0" presId="urn:microsoft.com/office/officeart/2008/layout/NameandTitleOrganizationalChart"/>
    <dgm:cxn modelId="{D607E7E9-952F-4472-B9FF-CF87C68411E5}" type="presParOf" srcId="{DD3762FF-2A80-4F47-AFBF-3B22D88D93E7}" destId="{7D24CF1E-68EB-4D8B-BC25-96958188E226}" srcOrd="1" destOrd="0" presId="urn:microsoft.com/office/officeart/2008/layout/NameandTitleOrganizationalChart"/>
    <dgm:cxn modelId="{6D5567B0-F6F7-4DB2-97DE-1BC97EA4C1E3}" type="presParOf" srcId="{DD3762FF-2A80-4F47-AFBF-3B22D88D93E7}" destId="{23181319-114F-42EF-A768-9AEE58BA4CA1}" srcOrd="2" destOrd="0" presId="urn:microsoft.com/office/officeart/2008/layout/NameandTitleOrganizationalChart"/>
    <dgm:cxn modelId="{30BE8167-2D30-499F-BF2F-EA00AABBFEB8}" type="presParOf" srcId="{B40C8006-006D-49BF-89EF-A33DEA86AEC2}" destId="{84639190-8470-41E9-AF58-6299F3A61536}" srcOrd="1" destOrd="0" presId="urn:microsoft.com/office/officeart/2008/layout/NameandTitleOrganizationalChart"/>
    <dgm:cxn modelId="{AACB6881-A591-4CA7-B2FC-DAAB1A180776}" type="presParOf" srcId="{B40C8006-006D-49BF-89EF-A33DEA86AEC2}" destId="{3F9CD1F2-AFA8-46A7-A83F-F50122EB3B47}" srcOrd="2" destOrd="0" presId="urn:microsoft.com/office/officeart/2008/layout/NameandTitleOrganizationalChart"/>
    <dgm:cxn modelId="{E7E7776E-691B-422F-9A73-3BE99DB05ED7}" type="presParOf" srcId="{C3CA9DA0-E944-41F0-8F84-83556F0F6AB7}" destId="{1E81675B-3C67-4E7F-B2D5-FFA7B54F0BC3}" srcOrd="2" destOrd="0" presId="urn:microsoft.com/office/officeart/2008/layout/NameandTitleOrganizationalChart"/>
    <dgm:cxn modelId="{59F108D6-96F7-4DF8-BBC6-69FDE1629FDE}" type="presParOf" srcId="{D3EDB861-1AA7-429A-ACEC-D590CF56CE04}" destId="{A6E5E825-06F2-492A-A6D3-768A7B8840B5}" srcOrd="2" destOrd="0" presId="urn:microsoft.com/office/officeart/2008/layout/NameandTitleOrganizationalChart"/>
    <dgm:cxn modelId="{1D1E0F31-0859-4FDA-BEDC-A644E20AD1A9}" type="presParOf" srcId="{8BC80395-F034-4C1E-9EC9-9F9BF12B2170}" destId="{53178CAA-9A3C-4F35-A1CB-A4DF24D01AF9}" srcOrd="2" destOrd="0" presId="urn:microsoft.com/office/officeart/2008/layout/NameandTitleOrganizationalChart"/>
    <dgm:cxn modelId="{6E6E5F0D-34D6-4B16-B8E6-FD2AE1E5C1D4}" type="presParOf" srcId="{8BC80395-F034-4C1E-9EC9-9F9BF12B2170}" destId="{1730E4B6-028D-40EF-AE98-330B924255B6}" srcOrd="3" destOrd="0" presId="urn:microsoft.com/office/officeart/2008/layout/NameandTitleOrganizationalChart"/>
    <dgm:cxn modelId="{E7F42BEB-1E63-48D3-B7E8-DCF475201BE5}" type="presParOf" srcId="{1730E4B6-028D-40EF-AE98-330B924255B6}" destId="{1E732382-AF4C-4C7A-92A5-96B03C09D7E2}" srcOrd="0" destOrd="0" presId="urn:microsoft.com/office/officeart/2008/layout/NameandTitleOrganizationalChart"/>
    <dgm:cxn modelId="{7E6886CB-FEC2-4B0A-AC8A-4C0849BC5608}" type="presParOf" srcId="{1E732382-AF4C-4C7A-92A5-96B03C09D7E2}" destId="{3C1EE2EE-E665-4BF8-A39B-A78D261A5280}" srcOrd="0" destOrd="0" presId="urn:microsoft.com/office/officeart/2008/layout/NameandTitleOrganizationalChart"/>
    <dgm:cxn modelId="{62624DA7-FE70-4478-AD7A-B23463F85992}" type="presParOf" srcId="{1E732382-AF4C-4C7A-92A5-96B03C09D7E2}" destId="{43A8589A-A61D-4FA4-A4A3-B7B07CC1A1EE}" srcOrd="1" destOrd="0" presId="urn:microsoft.com/office/officeart/2008/layout/NameandTitleOrganizationalChart"/>
    <dgm:cxn modelId="{4FA97E07-6162-49A7-ADBD-F413FF177397}" type="presParOf" srcId="{1E732382-AF4C-4C7A-92A5-96B03C09D7E2}" destId="{B9B5A4B3-1590-4E4D-BE4A-4EEE4FCA675D}" srcOrd="2" destOrd="0" presId="urn:microsoft.com/office/officeart/2008/layout/NameandTitleOrganizationalChart"/>
    <dgm:cxn modelId="{D18E772B-294C-4E7B-9050-662E7F8D1AD0}" type="presParOf" srcId="{1730E4B6-028D-40EF-AE98-330B924255B6}" destId="{EF99970B-5B8A-4C6D-B6D2-0DC26C76EC50}" srcOrd="1" destOrd="0" presId="urn:microsoft.com/office/officeart/2008/layout/NameandTitleOrganizationalChart"/>
    <dgm:cxn modelId="{6BB70229-ACA5-4A92-ABC3-9062E6A76408}" type="presParOf" srcId="{1730E4B6-028D-40EF-AE98-330B924255B6}" destId="{4B8DABFE-E5FC-4854-AC41-028B37AF3B2E}" srcOrd="2" destOrd="0" presId="urn:microsoft.com/office/officeart/2008/layout/NameandTitleOrganizationalChart"/>
    <dgm:cxn modelId="{A0EE7F8B-D1F4-4CFD-AF97-4E20F4142414}" type="presParOf" srcId="{BC54971E-D18C-458B-B350-BB43C64EA33B}" destId="{B55B7380-4544-4160-837A-0705F995BAED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78CAA-9A3C-4F35-A1CB-A4DF24D01AF9}">
      <dsp:nvSpPr>
        <dsp:cNvPr id="0" name=""/>
        <dsp:cNvSpPr/>
      </dsp:nvSpPr>
      <dsp:spPr>
        <a:xfrm>
          <a:off x="5602419" y="805189"/>
          <a:ext cx="2638353" cy="4634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134"/>
              </a:lnTo>
              <a:lnTo>
                <a:pt x="2638353" y="276134"/>
              </a:lnTo>
              <a:lnTo>
                <a:pt x="2638353" y="463497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DF7FEB-B610-40B7-9A8C-4ACAAFA6A95A}">
      <dsp:nvSpPr>
        <dsp:cNvPr id="0" name=""/>
        <dsp:cNvSpPr/>
      </dsp:nvSpPr>
      <dsp:spPr>
        <a:xfrm>
          <a:off x="5152473" y="3339054"/>
          <a:ext cx="2080712" cy="463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583"/>
              </a:lnTo>
              <a:lnTo>
                <a:pt x="2080712" y="276583"/>
              </a:lnTo>
              <a:lnTo>
                <a:pt x="2080712" y="46394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B799AC-04A9-4894-853F-4BAA1E86DE1F}">
      <dsp:nvSpPr>
        <dsp:cNvPr id="0" name=""/>
        <dsp:cNvSpPr/>
      </dsp:nvSpPr>
      <dsp:spPr>
        <a:xfrm>
          <a:off x="5106753" y="3339054"/>
          <a:ext cx="91440" cy="4639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394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A3483-528B-4313-86D1-AE32CA46CFF1}">
      <dsp:nvSpPr>
        <dsp:cNvPr id="0" name=""/>
        <dsp:cNvSpPr/>
      </dsp:nvSpPr>
      <dsp:spPr>
        <a:xfrm>
          <a:off x="3071761" y="3339054"/>
          <a:ext cx="2080712" cy="463947"/>
        </a:xfrm>
        <a:custGeom>
          <a:avLst/>
          <a:gdLst/>
          <a:ahLst/>
          <a:cxnLst/>
          <a:rect l="0" t="0" r="0" b="0"/>
          <a:pathLst>
            <a:path>
              <a:moveTo>
                <a:pt x="2080712" y="0"/>
              </a:moveTo>
              <a:lnTo>
                <a:pt x="2080712" y="276583"/>
              </a:lnTo>
              <a:lnTo>
                <a:pt x="0" y="276583"/>
              </a:lnTo>
              <a:lnTo>
                <a:pt x="0" y="46394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D02A1-723C-4F23-A24E-9375E0C8B8DF}">
      <dsp:nvSpPr>
        <dsp:cNvPr id="0" name=""/>
        <dsp:cNvSpPr/>
      </dsp:nvSpPr>
      <dsp:spPr>
        <a:xfrm>
          <a:off x="3543838" y="2072122"/>
          <a:ext cx="1608635" cy="463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583"/>
              </a:lnTo>
              <a:lnTo>
                <a:pt x="1608635" y="276583"/>
              </a:lnTo>
              <a:lnTo>
                <a:pt x="1608635" y="463947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228261-291E-47F5-88DD-57CDACC14BDE}">
      <dsp:nvSpPr>
        <dsp:cNvPr id="0" name=""/>
        <dsp:cNvSpPr/>
      </dsp:nvSpPr>
      <dsp:spPr>
        <a:xfrm>
          <a:off x="2257199" y="2072122"/>
          <a:ext cx="1286638" cy="463947"/>
        </a:xfrm>
        <a:custGeom>
          <a:avLst/>
          <a:gdLst/>
          <a:ahLst/>
          <a:cxnLst/>
          <a:rect l="0" t="0" r="0" b="0"/>
          <a:pathLst>
            <a:path>
              <a:moveTo>
                <a:pt x="1286638" y="0"/>
              </a:moveTo>
              <a:lnTo>
                <a:pt x="1286638" y="276583"/>
              </a:lnTo>
              <a:lnTo>
                <a:pt x="0" y="276583"/>
              </a:lnTo>
              <a:lnTo>
                <a:pt x="0" y="463947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BC9B5D-36AC-490C-B218-56FFA50F05EC}">
      <dsp:nvSpPr>
        <dsp:cNvPr id="0" name=""/>
        <dsp:cNvSpPr/>
      </dsp:nvSpPr>
      <dsp:spPr>
        <a:xfrm>
          <a:off x="3543838" y="805189"/>
          <a:ext cx="2058581" cy="463947"/>
        </a:xfrm>
        <a:custGeom>
          <a:avLst/>
          <a:gdLst/>
          <a:ahLst/>
          <a:cxnLst/>
          <a:rect l="0" t="0" r="0" b="0"/>
          <a:pathLst>
            <a:path>
              <a:moveTo>
                <a:pt x="2058581" y="0"/>
              </a:moveTo>
              <a:lnTo>
                <a:pt x="2058581" y="276583"/>
              </a:lnTo>
              <a:lnTo>
                <a:pt x="0" y="276583"/>
              </a:lnTo>
              <a:lnTo>
                <a:pt x="0" y="463947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FE9FC-7D2C-4568-93D2-6C56390CA181}">
      <dsp:nvSpPr>
        <dsp:cNvPr id="0" name=""/>
        <dsp:cNvSpPr/>
      </dsp:nvSpPr>
      <dsp:spPr>
        <a:xfrm>
          <a:off x="4826971" y="2204"/>
          <a:ext cx="1550896" cy="8029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133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tx1"/>
              </a:solidFill>
            </a:rPr>
            <a:t>Collectieve sector</a:t>
          </a:r>
          <a:endParaRPr lang="nl-NL" sz="1300" kern="1200" dirty="0">
            <a:solidFill>
              <a:schemeClr val="tx1"/>
            </a:solidFill>
          </a:endParaRPr>
        </a:p>
      </dsp:txBody>
      <dsp:txXfrm>
        <a:off x="4826971" y="2204"/>
        <a:ext cx="1550896" cy="802985"/>
      </dsp:txXfrm>
    </dsp:sp>
    <dsp:sp modelId="{A7DDC50A-B78C-4A98-895F-6B5B4FD9CEBA}">
      <dsp:nvSpPr>
        <dsp:cNvPr id="0" name=""/>
        <dsp:cNvSpPr/>
      </dsp:nvSpPr>
      <dsp:spPr>
        <a:xfrm>
          <a:off x="5137157" y="626748"/>
          <a:ext cx="1395806" cy="2676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700" kern="120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5137157" y="626748"/>
        <a:ext cx="1395806" cy="267661"/>
      </dsp:txXfrm>
    </dsp:sp>
    <dsp:sp modelId="{A7632FC8-10F3-4950-9B61-0F8EC2E6B632}">
      <dsp:nvSpPr>
        <dsp:cNvPr id="0" name=""/>
        <dsp:cNvSpPr/>
      </dsp:nvSpPr>
      <dsp:spPr>
        <a:xfrm>
          <a:off x="2768390" y="1269136"/>
          <a:ext cx="1550896" cy="80298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133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bg1">
                  <a:lumMod val="75000"/>
                  <a:lumOff val="25000"/>
                </a:schemeClr>
              </a:solidFill>
            </a:rPr>
            <a:t>Overheid</a:t>
          </a:r>
          <a:endParaRPr lang="nl-NL" sz="13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2768390" y="1269136"/>
        <a:ext cx="1550896" cy="802985"/>
      </dsp:txXfrm>
    </dsp:sp>
    <dsp:sp modelId="{DDB278E0-D5C7-413C-A6D3-45988AA35749}">
      <dsp:nvSpPr>
        <dsp:cNvPr id="0" name=""/>
        <dsp:cNvSpPr/>
      </dsp:nvSpPr>
      <dsp:spPr>
        <a:xfrm>
          <a:off x="3078546" y="1893680"/>
          <a:ext cx="1395806" cy="2676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chemeClr val="bg1">
                  <a:lumMod val="75000"/>
                  <a:lumOff val="25000"/>
                </a:schemeClr>
              </a:solidFill>
            </a:rPr>
            <a:t>in ruime zin</a:t>
          </a:r>
          <a:endParaRPr lang="nl-NL" sz="16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3078546" y="1893680"/>
        <a:ext cx="1395806" cy="267661"/>
      </dsp:txXfrm>
    </dsp:sp>
    <dsp:sp modelId="{CCCFA86F-323F-4FB7-A24B-17A6D7A8C71C}">
      <dsp:nvSpPr>
        <dsp:cNvPr id="0" name=""/>
        <dsp:cNvSpPr/>
      </dsp:nvSpPr>
      <dsp:spPr>
        <a:xfrm>
          <a:off x="1481751" y="2536069"/>
          <a:ext cx="1550896" cy="80298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133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bg1">
                  <a:lumMod val="75000"/>
                  <a:lumOff val="25000"/>
                </a:schemeClr>
              </a:solidFill>
            </a:rPr>
            <a:t>Overheid (Rijksoverheid)</a:t>
          </a:r>
          <a:endParaRPr lang="nl-NL" sz="13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1481751" y="2536069"/>
        <a:ext cx="1550896" cy="802985"/>
      </dsp:txXfrm>
    </dsp:sp>
    <dsp:sp modelId="{E916186A-9F3B-4A84-92C8-51EDB8C3FA8B}">
      <dsp:nvSpPr>
        <dsp:cNvPr id="0" name=""/>
        <dsp:cNvSpPr/>
      </dsp:nvSpPr>
      <dsp:spPr>
        <a:xfrm>
          <a:off x="1791913" y="3160613"/>
          <a:ext cx="1395806" cy="2676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chemeClr val="bg1">
                  <a:lumMod val="75000"/>
                  <a:lumOff val="25000"/>
                </a:schemeClr>
              </a:solidFill>
            </a:rPr>
            <a:t>in enge zin</a:t>
          </a:r>
          <a:endParaRPr lang="nl-NL" sz="16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1791913" y="3160613"/>
        <a:ext cx="1395806" cy="267661"/>
      </dsp:txXfrm>
    </dsp:sp>
    <dsp:sp modelId="{EDEE9646-F0C8-46DC-9AD8-7D357FFA8EA6}">
      <dsp:nvSpPr>
        <dsp:cNvPr id="0" name=""/>
        <dsp:cNvSpPr/>
      </dsp:nvSpPr>
      <dsp:spPr>
        <a:xfrm>
          <a:off x="4377025" y="2536069"/>
          <a:ext cx="1550896" cy="80298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133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bg1">
                  <a:lumMod val="75000"/>
                  <a:lumOff val="25000"/>
                </a:schemeClr>
              </a:solidFill>
            </a:rPr>
            <a:t>Lagere overheden</a:t>
          </a:r>
          <a:endParaRPr lang="nl-NL" sz="13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4377025" y="2536069"/>
        <a:ext cx="1550896" cy="802985"/>
      </dsp:txXfrm>
    </dsp:sp>
    <dsp:sp modelId="{4E0FF560-5899-4D66-BD4D-2F3FE85A1C61}">
      <dsp:nvSpPr>
        <dsp:cNvPr id="0" name=""/>
        <dsp:cNvSpPr/>
      </dsp:nvSpPr>
      <dsp:spPr>
        <a:xfrm>
          <a:off x="4687204" y="3160613"/>
          <a:ext cx="1395806" cy="2676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700" kern="120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4687204" y="3160613"/>
        <a:ext cx="1395806" cy="267661"/>
      </dsp:txXfrm>
    </dsp:sp>
    <dsp:sp modelId="{EFDE5ED0-F880-49CA-B5CD-EBCD1F70B881}">
      <dsp:nvSpPr>
        <dsp:cNvPr id="0" name=""/>
        <dsp:cNvSpPr/>
      </dsp:nvSpPr>
      <dsp:spPr>
        <a:xfrm>
          <a:off x="2296313" y="3803001"/>
          <a:ext cx="1550896" cy="80298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133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bg1">
                  <a:lumMod val="75000"/>
                  <a:lumOff val="25000"/>
                </a:schemeClr>
              </a:solidFill>
            </a:rPr>
            <a:t>Gemeente</a:t>
          </a:r>
          <a:endParaRPr lang="nl-NL" sz="13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2296313" y="3803001"/>
        <a:ext cx="1550896" cy="802985"/>
      </dsp:txXfrm>
    </dsp:sp>
    <dsp:sp modelId="{36434970-249A-4D31-938E-9AEC40CC5DFD}">
      <dsp:nvSpPr>
        <dsp:cNvPr id="0" name=""/>
        <dsp:cNvSpPr/>
      </dsp:nvSpPr>
      <dsp:spPr>
        <a:xfrm>
          <a:off x="2606492" y="4427545"/>
          <a:ext cx="1395806" cy="2676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700" kern="120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2606492" y="4427545"/>
        <a:ext cx="1395806" cy="267661"/>
      </dsp:txXfrm>
    </dsp:sp>
    <dsp:sp modelId="{A24CFF89-9BE0-4FA3-9FD5-9C206CAF9C2C}">
      <dsp:nvSpPr>
        <dsp:cNvPr id="0" name=""/>
        <dsp:cNvSpPr/>
      </dsp:nvSpPr>
      <dsp:spPr>
        <a:xfrm>
          <a:off x="4377025" y="3803001"/>
          <a:ext cx="1550896" cy="80298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133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bg1">
                  <a:lumMod val="75000"/>
                  <a:lumOff val="25000"/>
                </a:schemeClr>
              </a:solidFill>
            </a:rPr>
            <a:t>Provincie</a:t>
          </a:r>
          <a:endParaRPr lang="nl-NL" sz="13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4377025" y="3803001"/>
        <a:ext cx="1550896" cy="802985"/>
      </dsp:txXfrm>
    </dsp:sp>
    <dsp:sp modelId="{0306B13E-2377-4D20-8BEB-4F5C047F772D}">
      <dsp:nvSpPr>
        <dsp:cNvPr id="0" name=""/>
        <dsp:cNvSpPr/>
      </dsp:nvSpPr>
      <dsp:spPr>
        <a:xfrm>
          <a:off x="4687204" y="4427545"/>
          <a:ext cx="1395806" cy="2676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700" kern="120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4687204" y="4427545"/>
        <a:ext cx="1395806" cy="267661"/>
      </dsp:txXfrm>
    </dsp:sp>
    <dsp:sp modelId="{C8A7998A-8EB0-466E-B9E0-B9C88322479A}">
      <dsp:nvSpPr>
        <dsp:cNvPr id="0" name=""/>
        <dsp:cNvSpPr/>
      </dsp:nvSpPr>
      <dsp:spPr>
        <a:xfrm>
          <a:off x="6457737" y="3803001"/>
          <a:ext cx="1550896" cy="80298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133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bg1">
                  <a:lumMod val="75000"/>
                  <a:lumOff val="25000"/>
                </a:schemeClr>
              </a:solidFill>
            </a:rPr>
            <a:t>Waterschappen</a:t>
          </a:r>
          <a:endParaRPr lang="nl-NL" sz="13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6457737" y="3803001"/>
        <a:ext cx="1550896" cy="802985"/>
      </dsp:txXfrm>
    </dsp:sp>
    <dsp:sp modelId="{7D24CF1E-68EB-4D8B-BC25-96958188E226}">
      <dsp:nvSpPr>
        <dsp:cNvPr id="0" name=""/>
        <dsp:cNvSpPr/>
      </dsp:nvSpPr>
      <dsp:spPr>
        <a:xfrm>
          <a:off x="6767917" y="4427545"/>
          <a:ext cx="1395806" cy="2676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700" kern="120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6767917" y="4427545"/>
        <a:ext cx="1395806" cy="267661"/>
      </dsp:txXfrm>
    </dsp:sp>
    <dsp:sp modelId="{3C1EE2EE-E665-4BF8-A39B-A78D261A5280}">
      <dsp:nvSpPr>
        <dsp:cNvPr id="0" name=""/>
        <dsp:cNvSpPr/>
      </dsp:nvSpPr>
      <dsp:spPr>
        <a:xfrm>
          <a:off x="7465324" y="1268687"/>
          <a:ext cx="1550896" cy="80298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133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300" kern="1200" dirty="0" smtClean="0">
              <a:solidFill>
                <a:schemeClr val="bg1">
                  <a:lumMod val="75000"/>
                  <a:lumOff val="25000"/>
                </a:schemeClr>
              </a:solidFill>
            </a:rPr>
            <a:t>Sociale zekerheidsfondsen</a:t>
          </a:r>
          <a:endParaRPr lang="nl-NL" sz="13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7465324" y="1268687"/>
        <a:ext cx="1550896" cy="802985"/>
      </dsp:txXfrm>
    </dsp:sp>
    <dsp:sp modelId="{43A8589A-A61D-4FA4-A4A3-B7B07CC1A1EE}">
      <dsp:nvSpPr>
        <dsp:cNvPr id="0" name=""/>
        <dsp:cNvSpPr/>
      </dsp:nvSpPr>
      <dsp:spPr>
        <a:xfrm>
          <a:off x="7786975" y="1892149"/>
          <a:ext cx="1395806" cy="2676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>
              <a:solidFill>
                <a:schemeClr val="bg1">
                  <a:lumMod val="75000"/>
                  <a:lumOff val="25000"/>
                </a:schemeClr>
              </a:solidFill>
            </a:rPr>
            <a:t>(uitkeringen)</a:t>
          </a:r>
          <a:endParaRPr lang="nl-NL" sz="1600" kern="1200" dirty="0">
            <a:solidFill>
              <a:schemeClr val="bg1">
                <a:lumMod val="75000"/>
                <a:lumOff val="25000"/>
              </a:schemeClr>
            </a:solidFill>
          </a:endParaRPr>
        </a:p>
      </dsp:txBody>
      <dsp:txXfrm>
        <a:off x="7786975" y="1892149"/>
        <a:ext cx="1395806" cy="2676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54F8B-ADFA-4F0B-8EF5-C0F891D3A73E}" type="datetimeFigureOut">
              <a:rPr lang="nl-NL" smtClean="0"/>
              <a:t>12-1-2017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4FFED-EF9C-4E7B-A700-353B4924DD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8647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4FFED-EF9C-4E7B-A700-353B4924DD5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44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4FFED-EF9C-4E7B-A700-353B4924DD54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659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 rot="5400000" flipV="1">
            <a:off x="-870918" y="5562000"/>
            <a:ext cx="2376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59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8" name="Rechthoek 7"/>
          <p:cNvSpPr/>
          <p:nvPr/>
        </p:nvSpPr>
        <p:spPr>
          <a:xfrm rot="5400000" flipV="1">
            <a:off x="-909462" y="4936696"/>
            <a:ext cx="3636000" cy="216000"/>
          </a:xfrm>
          <a:prstGeom prst="rect">
            <a:avLst/>
          </a:prstGeom>
          <a:gradFill flip="none" rotWithShape="0">
            <a:gsLst>
              <a:gs pos="25000">
                <a:srgbClr val="EAF0F6">
                  <a:alpha val="50000"/>
                </a:srgbClr>
              </a:gs>
              <a:gs pos="89000">
                <a:srgbClr val="4C7FB4"/>
              </a:gs>
              <a:gs pos="59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9" name="Rechthoek 8"/>
          <p:cNvSpPr/>
          <p:nvPr/>
        </p:nvSpPr>
        <p:spPr>
          <a:xfrm rot="5400000" flipV="1">
            <a:off x="545994" y="5800696"/>
            <a:ext cx="1908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0" name="Rechthoek 9"/>
          <p:cNvSpPr/>
          <p:nvPr/>
        </p:nvSpPr>
        <p:spPr>
          <a:xfrm rot="5400000" flipV="1">
            <a:off x="1011450" y="5674696"/>
            <a:ext cx="2160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1" name="Rechthoek 10"/>
          <p:cNvSpPr/>
          <p:nvPr/>
        </p:nvSpPr>
        <p:spPr>
          <a:xfrm rot="5400000" flipV="1">
            <a:off x="2142906" y="6214696"/>
            <a:ext cx="1080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2" name="Rechthoek 11"/>
          <p:cNvSpPr/>
          <p:nvPr/>
        </p:nvSpPr>
        <p:spPr>
          <a:xfrm rot="5400000" flipV="1">
            <a:off x="2320362" y="5800696"/>
            <a:ext cx="1908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8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3" name="Rechthoek 12"/>
          <p:cNvSpPr/>
          <p:nvPr/>
        </p:nvSpPr>
        <p:spPr>
          <a:xfrm rot="5400000" flipV="1">
            <a:off x="2767818" y="5656696"/>
            <a:ext cx="2196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90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4" name="Rechthoek 13"/>
          <p:cNvSpPr/>
          <p:nvPr/>
        </p:nvSpPr>
        <p:spPr>
          <a:xfrm rot="5400000" flipV="1">
            <a:off x="3503274" y="5800696"/>
            <a:ext cx="1908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5" name="Rechthoek 14"/>
          <p:cNvSpPr/>
          <p:nvPr/>
        </p:nvSpPr>
        <p:spPr>
          <a:xfrm rot="5400000" flipV="1">
            <a:off x="3788730" y="5494696"/>
            <a:ext cx="2520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88000">
                <a:srgbClr val="4C7FB4"/>
              </a:gs>
              <a:gs pos="53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6" name="Rechthoek 15"/>
          <p:cNvSpPr/>
          <p:nvPr/>
        </p:nvSpPr>
        <p:spPr>
          <a:xfrm rot="5400000" flipV="1">
            <a:off x="4452186" y="5566696"/>
            <a:ext cx="2376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7" name="Rechthoek 16"/>
          <p:cNvSpPr/>
          <p:nvPr/>
        </p:nvSpPr>
        <p:spPr>
          <a:xfrm rot="5400000" flipV="1">
            <a:off x="5043642" y="5566696"/>
            <a:ext cx="2376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43" name="Rechthoek 42"/>
          <p:cNvSpPr/>
          <p:nvPr/>
        </p:nvSpPr>
        <p:spPr>
          <a:xfrm rot="16200000" flipH="1" flipV="1">
            <a:off x="8648922" y="6214696"/>
            <a:ext cx="1080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44" name="Rechthoek 43"/>
          <p:cNvSpPr/>
          <p:nvPr/>
        </p:nvSpPr>
        <p:spPr>
          <a:xfrm rot="16200000" flipH="1" flipV="1">
            <a:off x="7643466" y="5800696"/>
            <a:ext cx="1908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45" name="Rechthoek 44"/>
          <p:cNvSpPr/>
          <p:nvPr/>
        </p:nvSpPr>
        <p:spPr>
          <a:xfrm rot="16200000" flipH="1" flipV="1">
            <a:off x="6908010" y="5656696"/>
            <a:ext cx="2196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46" name="Rechthoek 45"/>
          <p:cNvSpPr/>
          <p:nvPr/>
        </p:nvSpPr>
        <p:spPr>
          <a:xfrm rot="16200000" flipH="1" flipV="1">
            <a:off x="6460554" y="5800696"/>
            <a:ext cx="1908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47" name="Rechthoek 46"/>
          <p:cNvSpPr/>
          <p:nvPr/>
        </p:nvSpPr>
        <p:spPr>
          <a:xfrm rot="16200000" flipH="1" flipV="1">
            <a:off x="5131098" y="5062696"/>
            <a:ext cx="3384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90000">
                <a:srgbClr val="4C7FB4"/>
              </a:gs>
              <a:gs pos="52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48" name="Rechthoek 47"/>
          <p:cNvSpPr/>
          <p:nvPr/>
        </p:nvSpPr>
        <p:spPr>
          <a:xfrm rot="16200000" flipH="1" flipV="1">
            <a:off x="9417834" y="5800696"/>
            <a:ext cx="1908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49" name="Rechthoek 48"/>
          <p:cNvSpPr/>
          <p:nvPr/>
        </p:nvSpPr>
        <p:spPr>
          <a:xfrm rot="16200000" flipH="1" flipV="1">
            <a:off x="8252295" y="5226613"/>
            <a:ext cx="3056165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96000">
                <a:srgbClr val="4C7FB4"/>
              </a:gs>
              <a:gs pos="64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53" name="Rechthoek 52"/>
          <p:cNvSpPr/>
          <p:nvPr/>
        </p:nvSpPr>
        <p:spPr>
          <a:xfrm rot="16200000" flipH="1" flipV="1">
            <a:off x="10423290" y="6212346"/>
            <a:ext cx="1080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55" name="Rechthoek 54"/>
          <p:cNvSpPr/>
          <p:nvPr/>
        </p:nvSpPr>
        <p:spPr>
          <a:xfrm rot="16200000" flipH="1" flipV="1">
            <a:off x="10026671" y="5226613"/>
            <a:ext cx="3056165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87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558" y="2728847"/>
            <a:ext cx="8460991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61" name="Vrije vorm 60"/>
          <p:cNvSpPr/>
          <p:nvPr/>
        </p:nvSpPr>
        <p:spPr>
          <a:xfrm rot="10800000">
            <a:off x="24882" y="4220996"/>
            <a:ext cx="11834326" cy="2296795"/>
          </a:xfrm>
          <a:custGeom>
            <a:avLst/>
            <a:gdLst>
              <a:gd name="connsiteX0" fmla="*/ 0 w 12073812"/>
              <a:gd name="connsiteY0" fmla="*/ 3648269 h 3648269"/>
              <a:gd name="connsiteX1" fmla="*/ 1726163 w 12073812"/>
              <a:gd name="connsiteY1" fmla="*/ 2351314 h 3648269"/>
              <a:gd name="connsiteX2" fmla="*/ 2108718 w 12073812"/>
              <a:gd name="connsiteY2" fmla="*/ 2556588 h 3648269"/>
              <a:gd name="connsiteX3" fmla="*/ 3442996 w 12073812"/>
              <a:gd name="connsiteY3" fmla="*/ 2379306 h 3648269"/>
              <a:gd name="connsiteX4" fmla="*/ 4180114 w 12073812"/>
              <a:gd name="connsiteY4" fmla="*/ 2127380 h 3648269"/>
              <a:gd name="connsiteX5" fmla="*/ 4777274 w 12073812"/>
              <a:gd name="connsiteY5" fmla="*/ 2267339 h 3648269"/>
              <a:gd name="connsiteX6" fmla="*/ 6531429 w 12073812"/>
              <a:gd name="connsiteY6" fmla="*/ 2108718 h 3648269"/>
              <a:gd name="connsiteX7" fmla="*/ 7427167 w 12073812"/>
              <a:gd name="connsiteY7" fmla="*/ 1595535 h 3648269"/>
              <a:gd name="connsiteX8" fmla="*/ 8770776 w 12073812"/>
              <a:gd name="connsiteY8" fmla="*/ 1427584 h 3648269"/>
              <a:gd name="connsiteX9" fmla="*/ 9582539 w 12073812"/>
              <a:gd name="connsiteY9" fmla="*/ 1091682 h 3648269"/>
              <a:gd name="connsiteX10" fmla="*/ 12073812 w 12073812"/>
              <a:gd name="connsiteY10" fmla="*/ 0 h 3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3812" h="3648269">
                <a:moveTo>
                  <a:pt x="0" y="3648269"/>
                </a:moveTo>
                <a:lnTo>
                  <a:pt x="1726163" y="2351314"/>
                </a:lnTo>
                <a:lnTo>
                  <a:pt x="2108718" y="2556588"/>
                </a:lnTo>
                <a:lnTo>
                  <a:pt x="3442996" y="2379306"/>
                </a:lnTo>
                <a:lnTo>
                  <a:pt x="4180114" y="2127380"/>
                </a:lnTo>
                <a:lnTo>
                  <a:pt x="4777274" y="2267339"/>
                </a:lnTo>
                <a:lnTo>
                  <a:pt x="6531429" y="2108718"/>
                </a:lnTo>
                <a:lnTo>
                  <a:pt x="7427167" y="1595535"/>
                </a:lnTo>
                <a:lnTo>
                  <a:pt x="8770776" y="1427584"/>
                </a:lnTo>
                <a:lnTo>
                  <a:pt x="9582539" y="1091682"/>
                </a:lnTo>
                <a:lnTo>
                  <a:pt x="12073812" y="0"/>
                </a:lnTo>
              </a:path>
            </a:pathLst>
          </a:custGeom>
          <a:noFill/>
          <a:ln w="47625">
            <a:solidFill>
              <a:srgbClr val="5289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1559" y="406648"/>
            <a:ext cx="9248288" cy="2062065"/>
          </a:xfrm>
        </p:spPr>
        <p:txBody>
          <a:bodyPr anchor="b">
            <a:normAutofit/>
          </a:bodyPr>
          <a:lstStyle>
            <a:lvl1pPr algn="l">
              <a:defRPr sz="4800" b="1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46869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5314950"/>
            <a:ext cx="9745663" cy="1011600"/>
          </a:xfrm>
        </p:spPr>
        <p:txBody>
          <a:bodyPr anchor="b">
            <a:normAutofit/>
          </a:bodyPr>
          <a:lstStyle>
            <a:lvl1pPr algn="l">
              <a:defRPr sz="3200" b="1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684212" y="540619"/>
            <a:ext cx="9402763" cy="4707655"/>
          </a:xfrm>
        </p:spPr>
        <p:txBody>
          <a:bodyPr anchor="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827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d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 rot="5400000" flipV="1">
            <a:off x="-870918" y="5562000"/>
            <a:ext cx="2376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59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8" name="Rechthoek 7"/>
          <p:cNvSpPr/>
          <p:nvPr/>
        </p:nvSpPr>
        <p:spPr>
          <a:xfrm rot="5400000" flipV="1">
            <a:off x="-909462" y="4936696"/>
            <a:ext cx="3636000" cy="216000"/>
          </a:xfrm>
          <a:prstGeom prst="rect">
            <a:avLst/>
          </a:prstGeom>
          <a:gradFill flip="none" rotWithShape="0">
            <a:gsLst>
              <a:gs pos="25000">
                <a:srgbClr val="EAF0F6">
                  <a:alpha val="50000"/>
                </a:srgbClr>
              </a:gs>
              <a:gs pos="89000">
                <a:srgbClr val="4C7FB4"/>
              </a:gs>
              <a:gs pos="59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9" name="Rechthoek 8"/>
          <p:cNvSpPr/>
          <p:nvPr/>
        </p:nvSpPr>
        <p:spPr>
          <a:xfrm rot="5400000" flipV="1">
            <a:off x="545994" y="5800696"/>
            <a:ext cx="1908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0" name="Rechthoek 9"/>
          <p:cNvSpPr/>
          <p:nvPr/>
        </p:nvSpPr>
        <p:spPr>
          <a:xfrm rot="5400000" flipV="1">
            <a:off x="1011450" y="5674696"/>
            <a:ext cx="2160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1" name="Rechthoek 10"/>
          <p:cNvSpPr/>
          <p:nvPr/>
        </p:nvSpPr>
        <p:spPr>
          <a:xfrm rot="5400000" flipV="1">
            <a:off x="2142906" y="6214696"/>
            <a:ext cx="1080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2" name="Rechthoek 11"/>
          <p:cNvSpPr/>
          <p:nvPr/>
        </p:nvSpPr>
        <p:spPr>
          <a:xfrm rot="5400000" flipV="1">
            <a:off x="2320362" y="5800696"/>
            <a:ext cx="1908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8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3" name="Rechthoek 12"/>
          <p:cNvSpPr/>
          <p:nvPr/>
        </p:nvSpPr>
        <p:spPr>
          <a:xfrm rot="5400000" flipV="1">
            <a:off x="2767818" y="5656696"/>
            <a:ext cx="2196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90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4" name="Rechthoek 13"/>
          <p:cNvSpPr/>
          <p:nvPr/>
        </p:nvSpPr>
        <p:spPr>
          <a:xfrm rot="5400000" flipV="1">
            <a:off x="3503274" y="5800696"/>
            <a:ext cx="1908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5" name="Rechthoek 14"/>
          <p:cNvSpPr/>
          <p:nvPr/>
        </p:nvSpPr>
        <p:spPr>
          <a:xfrm rot="5400000" flipV="1">
            <a:off x="3788730" y="5494696"/>
            <a:ext cx="2520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88000">
                <a:srgbClr val="4C7FB4"/>
              </a:gs>
              <a:gs pos="53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6" name="Rechthoek 15"/>
          <p:cNvSpPr/>
          <p:nvPr/>
        </p:nvSpPr>
        <p:spPr>
          <a:xfrm rot="5400000" flipV="1">
            <a:off x="4452186" y="5566696"/>
            <a:ext cx="2376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7" name="Rechthoek 16"/>
          <p:cNvSpPr/>
          <p:nvPr/>
        </p:nvSpPr>
        <p:spPr>
          <a:xfrm rot="5400000" flipV="1">
            <a:off x="5043642" y="5566696"/>
            <a:ext cx="2376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43" name="Rechthoek 42"/>
          <p:cNvSpPr/>
          <p:nvPr/>
        </p:nvSpPr>
        <p:spPr>
          <a:xfrm rot="16200000" flipH="1" flipV="1">
            <a:off x="8648922" y="6214696"/>
            <a:ext cx="1080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44" name="Rechthoek 43"/>
          <p:cNvSpPr/>
          <p:nvPr/>
        </p:nvSpPr>
        <p:spPr>
          <a:xfrm rot="16200000" flipH="1" flipV="1">
            <a:off x="7643466" y="5800696"/>
            <a:ext cx="1908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45" name="Rechthoek 44"/>
          <p:cNvSpPr/>
          <p:nvPr/>
        </p:nvSpPr>
        <p:spPr>
          <a:xfrm rot="16200000" flipH="1" flipV="1">
            <a:off x="6908010" y="5656696"/>
            <a:ext cx="2196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46" name="Rechthoek 45"/>
          <p:cNvSpPr/>
          <p:nvPr/>
        </p:nvSpPr>
        <p:spPr>
          <a:xfrm rot="16200000" flipH="1" flipV="1">
            <a:off x="6460554" y="5800696"/>
            <a:ext cx="1908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47" name="Rechthoek 46"/>
          <p:cNvSpPr/>
          <p:nvPr/>
        </p:nvSpPr>
        <p:spPr>
          <a:xfrm rot="16200000" flipH="1" flipV="1">
            <a:off x="5131098" y="5062696"/>
            <a:ext cx="3384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90000">
                <a:srgbClr val="4C7FB4"/>
              </a:gs>
              <a:gs pos="52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48" name="Rechthoek 47"/>
          <p:cNvSpPr/>
          <p:nvPr/>
        </p:nvSpPr>
        <p:spPr>
          <a:xfrm rot="16200000" flipH="1" flipV="1">
            <a:off x="9417834" y="5800696"/>
            <a:ext cx="1908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49" name="Rechthoek 48"/>
          <p:cNvSpPr/>
          <p:nvPr/>
        </p:nvSpPr>
        <p:spPr>
          <a:xfrm rot="16200000" flipH="1" flipV="1">
            <a:off x="8252295" y="5226613"/>
            <a:ext cx="3056165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96000">
                <a:srgbClr val="4C7FB4"/>
              </a:gs>
              <a:gs pos="64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53" name="Rechthoek 52"/>
          <p:cNvSpPr/>
          <p:nvPr/>
        </p:nvSpPr>
        <p:spPr>
          <a:xfrm rot="16200000" flipH="1" flipV="1">
            <a:off x="10423290" y="6212346"/>
            <a:ext cx="1080000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79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55" name="Rechthoek 54"/>
          <p:cNvSpPr/>
          <p:nvPr/>
        </p:nvSpPr>
        <p:spPr>
          <a:xfrm rot="16200000" flipH="1" flipV="1">
            <a:off x="10026671" y="5226613"/>
            <a:ext cx="3056165" cy="216000"/>
          </a:xfrm>
          <a:prstGeom prst="rect">
            <a:avLst/>
          </a:prstGeom>
          <a:gradFill flip="none" rotWithShape="0">
            <a:gsLst>
              <a:gs pos="15646">
                <a:srgbClr val="EAF0F6">
                  <a:alpha val="50000"/>
                </a:srgbClr>
              </a:gs>
              <a:gs pos="87000">
                <a:srgbClr val="4C7FB4"/>
              </a:gs>
              <a:gs pos="41000">
                <a:srgbClr val="9EBA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61" name="Vrije vorm 60"/>
          <p:cNvSpPr/>
          <p:nvPr/>
        </p:nvSpPr>
        <p:spPr>
          <a:xfrm rot="10800000">
            <a:off x="24882" y="4220996"/>
            <a:ext cx="11834326" cy="2296795"/>
          </a:xfrm>
          <a:custGeom>
            <a:avLst/>
            <a:gdLst>
              <a:gd name="connsiteX0" fmla="*/ 0 w 12073812"/>
              <a:gd name="connsiteY0" fmla="*/ 3648269 h 3648269"/>
              <a:gd name="connsiteX1" fmla="*/ 1726163 w 12073812"/>
              <a:gd name="connsiteY1" fmla="*/ 2351314 h 3648269"/>
              <a:gd name="connsiteX2" fmla="*/ 2108718 w 12073812"/>
              <a:gd name="connsiteY2" fmla="*/ 2556588 h 3648269"/>
              <a:gd name="connsiteX3" fmla="*/ 3442996 w 12073812"/>
              <a:gd name="connsiteY3" fmla="*/ 2379306 h 3648269"/>
              <a:gd name="connsiteX4" fmla="*/ 4180114 w 12073812"/>
              <a:gd name="connsiteY4" fmla="*/ 2127380 h 3648269"/>
              <a:gd name="connsiteX5" fmla="*/ 4777274 w 12073812"/>
              <a:gd name="connsiteY5" fmla="*/ 2267339 h 3648269"/>
              <a:gd name="connsiteX6" fmla="*/ 6531429 w 12073812"/>
              <a:gd name="connsiteY6" fmla="*/ 2108718 h 3648269"/>
              <a:gd name="connsiteX7" fmla="*/ 7427167 w 12073812"/>
              <a:gd name="connsiteY7" fmla="*/ 1595535 h 3648269"/>
              <a:gd name="connsiteX8" fmla="*/ 8770776 w 12073812"/>
              <a:gd name="connsiteY8" fmla="*/ 1427584 h 3648269"/>
              <a:gd name="connsiteX9" fmla="*/ 9582539 w 12073812"/>
              <a:gd name="connsiteY9" fmla="*/ 1091682 h 3648269"/>
              <a:gd name="connsiteX10" fmla="*/ 12073812 w 12073812"/>
              <a:gd name="connsiteY10" fmla="*/ 0 h 3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3812" h="3648269">
                <a:moveTo>
                  <a:pt x="0" y="3648269"/>
                </a:moveTo>
                <a:lnTo>
                  <a:pt x="1726163" y="2351314"/>
                </a:lnTo>
                <a:lnTo>
                  <a:pt x="2108718" y="2556588"/>
                </a:lnTo>
                <a:lnTo>
                  <a:pt x="3442996" y="2379306"/>
                </a:lnTo>
                <a:lnTo>
                  <a:pt x="4180114" y="2127380"/>
                </a:lnTo>
                <a:lnTo>
                  <a:pt x="4777274" y="2267339"/>
                </a:lnTo>
                <a:lnTo>
                  <a:pt x="6531429" y="2108718"/>
                </a:lnTo>
                <a:lnTo>
                  <a:pt x="7427167" y="1595535"/>
                </a:lnTo>
                <a:lnTo>
                  <a:pt x="8770776" y="1427584"/>
                </a:lnTo>
                <a:lnTo>
                  <a:pt x="9582539" y="1091682"/>
                </a:lnTo>
                <a:lnTo>
                  <a:pt x="12073812" y="0"/>
                </a:lnTo>
              </a:path>
            </a:pathLst>
          </a:custGeom>
          <a:noFill/>
          <a:ln w="47625">
            <a:solidFill>
              <a:srgbClr val="5289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/>
          <p:cNvSpPr txBox="1"/>
          <p:nvPr/>
        </p:nvSpPr>
        <p:spPr>
          <a:xfrm>
            <a:off x="1016538" y="2757740"/>
            <a:ext cx="8064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voor een stijgende lijn!</a:t>
            </a:r>
            <a:endParaRPr lang="en-US" sz="4800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1016538" y="1783699"/>
            <a:ext cx="8064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dirty="0" smtClean="0">
                <a:solidFill>
                  <a:schemeClr val="bg1"/>
                </a:solidFill>
              </a:rPr>
              <a:t>Economielokaal.nl</a:t>
            </a:r>
            <a:endParaRPr lang="en-US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77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456889"/>
            <a:ext cx="9174163" cy="81153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607419"/>
            <a:ext cx="10460038" cy="4698131"/>
          </a:xfrm>
        </p:spPr>
        <p:txBody>
          <a:bodyPr anchor="t"/>
          <a:lstStyle>
            <a:lvl1pPr>
              <a:buClr>
                <a:schemeClr val="bg1">
                  <a:lumMod val="50000"/>
                  <a:lumOff val="50000"/>
                </a:schemeClr>
              </a:buClr>
              <a:defRPr/>
            </a:lvl1pPr>
            <a:lvl2pPr>
              <a:buClr>
                <a:schemeClr val="bg1">
                  <a:lumMod val="50000"/>
                  <a:lumOff val="50000"/>
                </a:schemeClr>
              </a:buClr>
              <a:defRPr/>
            </a:lvl2pPr>
            <a:lvl3pPr>
              <a:buClr>
                <a:schemeClr val="bg1">
                  <a:lumMod val="50000"/>
                  <a:lumOff val="50000"/>
                </a:schemeClr>
              </a:buClr>
              <a:defRPr/>
            </a:lvl3pPr>
            <a:lvl4pPr>
              <a:buClr>
                <a:schemeClr val="bg1">
                  <a:lumMod val="50000"/>
                  <a:lumOff val="50000"/>
                </a:schemeClr>
              </a:buClr>
              <a:defRPr/>
            </a:lvl4pPr>
            <a:lvl5pPr>
              <a:buClr>
                <a:schemeClr val="bg1">
                  <a:lumMod val="50000"/>
                  <a:lumOff val="50000"/>
                </a:schemeClr>
              </a:buClr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01112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5610224"/>
            <a:ext cx="8534400" cy="87947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684212" y="540619"/>
            <a:ext cx="9402763" cy="4707655"/>
          </a:xfrm>
        </p:spPr>
        <p:txBody>
          <a:bodyPr anchor="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044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1619250"/>
            <a:ext cx="4937655" cy="4705350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1619250"/>
            <a:ext cx="4934479" cy="4705349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500866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delen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1619250"/>
            <a:ext cx="4937655" cy="4705350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Afgeronde rechthoek 4"/>
          <p:cNvSpPr/>
          <p:nvPr/>
        </p:nvSpPr>
        <p:spPr>
          <a:xfrm>
            <a:off x="6196083" y="1758651"/>
            <a:ext cx="5400600" cy="4896544"/>
          </a:xfrm>
          <a:prstGeom prst="roundRect">
            <a:avLst>
              <a:gd name="adj" fmla="val 9688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242182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670681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978986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019318" y="1447800"/>
            <a:ext cx="4361301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9924" y="2777066"/>
            <a:ext cx="436245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57728972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67680562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FAE8E2"/>
            </a:gs>
            <a:gs pos="25000">
              <a:srgbClr val="F1BCA9"/>
            </a:gs>
            <a:gs pos="11000">
              <a:srgbClr val="E47E5A"/>
            </a:gs>
            <a:gs pos="0">
              <a:srgbClr val="CA4F22"/>
            </a:gs>
            <a:gs pos="50000">
              <a:schemeClr val="tx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hoek 25"/>
          <p:cNvSpPr/>
          <p:nvPr/>
        </p:nvSpPr>
        <p:spPr>
          <a:xfrm>
            <a:off x="10813258" y="-2"/>
            <a:ext cx="1368490" cy="180000"/>
          </a:xfrm>
          <a:prstGeom prst="rect">
            <a:avLst/>
          </a:prstGeom>
          <a:solidFill>
            <a:srgbClr val="4C7FB4"/>
          </a:solidFill>
          <a:ln>
            <a:solidFill>
              <a:srgbClr val="4C7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algn="ctr"/>
            <a:r>
              <a:rPr lang="nl-NL" sz="1200" dirty="0" smtClean="0"/>
              <a:t>vwo</a:t>
            </a:r>
            <a:endParaRPr lang="nl-NL" sz="1200" dirty="0"/>
          </a:p>
        </p:txBody>
      </p:sp>
      <p:sp>
        <p:nvSpPr>
          <p:cNvPr id="27" name="Rechthoek 26"/>
          <p:cNvSpPr/>
          <p:nvPr/>
        </p:nvSpPr>
        <p:spPr>
          <a:xfrm>
            <a:off x="9218612" y="-2"/>
            <a:ext cx="1368490" cy="180000"/>
          </a:xfrm>
          <a:prstGeom prst="rect">
            <a:avLst/>
          </a:prstGeom>
          <a:solidFill>
            <a:srgbClr val="CA4F22"/>
          </a:solidFill>
          <a:ln>
            <a:solidFill>
              <a:srgbClr val="CA4F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algn="ctr"/>
            <a:r>
              <a:rPr lang="nl-NL" sz="1200" dirty="0" smtClean="0"/>
              <a:t>havo</a:t>
            </a:r>
            <a:endParaRPr lang="nl-NL" sz="1200" dirty="0"/>
          </a:p>
        </p:txBody>
      </p:sp>
      <p:sp>
        <p:nvSpPr>
          <p:cNvPr id="28" name="Rechthoek 27"/>
          <p:cNvSpPr/>
          <p:nvPr/>
        </p:nvSpPr>
        <p:spPr>
          <a:xfrm>
            <a:off x="7623966" y="1933"/>
            <a:ext cx="1368490" cy="180000"/>
          </a:xfrm>
          <a:prstGeom prst="rect">
            <a:avLst/>
          </a:prstGeom>
          <a:solidFill>
            <a:srgbClr val="52893F"/>
          </a:solidFill>
          <a:ln>
            <a:solidFill>
              <a:srgbClr val="5289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algn="ctr"/>
            <a:r>
              <a:rPr lang="nl-NL" sz="1200" dirty="0" smtClean="0"/>
              <a:t>mavo</a:t>
            </a:r>
            <a:endParaRPr lang="nl-NL" sz="1200" dirty="0"/>
          </a:p>
        </p:txBody>
      </p:sp>
      <p:pic>
        <p:nvPicPr>
          <p:cNvPr id="38" name="Afbeelding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682" y="352114"/>
            <a:ext cx="1258719" cy="8115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56889"/>
            <a:ext cx="9164638" cy="811533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1607419"/>
            <a:ext cx="10450513" cy="43964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25" name="Rechthoek 24"/>
          <p:cNvSpPr/>
          <p:nvPr/>
        </p:nvSpPr>
        <p:spPr>
          <a:xfrm rot="5400000">
            <a:off x="10085480" y="4745546"/>
            <a:ext cx="3959278" cy="233265"/>
          </a:xfrm>
          <a:prstGeom prst="rect">
            <a:avLst/>
          </a:prstGeom>
          <a:solidFill>
            <a:srgbClr val="CA4F22"/>
          </a:solidFill>
          <a:ln>
            <a:solidFill>
              <a:srgbClr val="CA4F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algn="ctr"/>
            <a:r>
              <a:rPr lang="nl-NL" sz="1600" dirty="0" smtClean="0"/>
              <a:t>havo.economielokaal.nl</a:t>
            </a:r>
            <a:endParaRPr lang="nl-NL" sz="1600" dirty="0"/>
          </a:p>
        </p:txBody>
      </p:sp>
      <p:sp>
        <p:nvSpPr>
          <p:cNvPr id="9" name="Rechthoek 8"/>
          <p:cNvSpPr/>
          <p:nvPr/>
        </p:nvSpPr>
        <p:spPr>
          <a:xfrm rot="5400000">
            <a:off x="11777576" y="2382889"/>
            <a:ext cx="575084" cy="233265"/>
          </a:xfrm>
          <a:prstGeom prst="rect">
            <a:avLst/>
          </a:prstGeom>
          <a:solidFill>
            <a:srgbClr val="CA4F22"/>
          </a:solidFill>
          <a:ln>
            <a:solidFill>
              <a:srgbClr val="CA4F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1" name="Rechthoek 10"/>
          <p:cNvSpPr/>
          <p:nvPr/>
        </p:nvSpPr>
        <p:spPr>
          <a:xfrm rot="5400000">
            <a:off x="11912717" y="1864570"/>
            <a:ext cx="304802" cy="233265"/>
          </a:xfrm>
          <a:prstGeom prst="rect">
            <a:avLst/>
          </a:prstGeom>
          <a:solidFill>
            <a:srgbClr val="CA4F22"/>
          </a:solidFill>
          <a:ln>
            <a:solidFill>
              <a:srgbClr val="CA4F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2" name="Rechthoek 11"/>
          <p:cNvSpPr/>
          <p:nvPr/>
        </p:nvSpPr>
        <p:spPr>
          <a:xfrm rot="5400000">
            <a:off x="11974262" y="1551647"/>
            <a:ext cx="181713" cy="233265"/>
          </a:xfrm>
          <a:prstGeom prst="rect">
            <a:avLst/>
          </a:prstGeom>
          <a:solidFill>
            <a:srgbClr val="CA4F22"/>
          </a:solidFill>
          <a:ln>
            <a:solidFill>
              <a:srgbClr val="CA4F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3" name="Rechthoek 12"/>
          <p:cNvSpPr/>
          <p:nvPr/>
        </p:nvSpPr>
        <p:spPr>
          <a:xfrm rot="5400000">
            <a:off x="12017910" y="1341366"/>
            <a:ext cx="94415" cy="233265"/>
          </a:xfrm>
          <a:prstGeom prst="rect">
            <a:avLst/>
          </a:prstGeom>
          <a:solidFill>
            <a:srgbClr val="CA4F22"/>
          </a:solidFill>
          <a:ln>
            <a:solidFill>
              <a:srgbClr val="CA4F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4" name="Rechthoek 13"/>
          <p:cNvSpPr/>
          <p:nvPr/>
        </p:nvSpPr>
        <p:spPr>
          <a:xfrm rot="5400000">
            <a:off x="12042256" y="1200575"/>
            <a:ext cx="45719" cy="233265"/>
          </a:xfrm>
          <a:prstGeom prst="rect">
            <a:avLst/>
          </a:prstGeom>
          <a:solidFill>
            <a:srgbClr val="CA4F22"/>
          </a:solidFill>
          <a:ln>
            <a:solidFill>
              <a:srgbClr val="CA4F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" rtlCol="0" anchor="ctr"/>
          <a:lstStyle/>
          <a:p>
            <a:pPr lvl="0" algn="ctr"/>
            <a:endParaRPr lang="nl-NL" sz="1600" dirty="0"/>
          </a:p>
        </p:txBody>
      </p:sp>
      <p:sp>
        <p:nvSpPr>
          <p:cNvPr id="15" name="Vrije vorm 14"/>
          <p:cNvSpPr/>
          <p:nvPr/>
        </p:nvSpPr>
        <p:spPr>
          <a:xfrm rot="10800000">
            <a:off x="24882" y="4220996"/>
            <a:ext cx="11834326" cy="2296795"/>
          </a:xfrm>
          <a:custGeom>
            <a:avLst/>
            <a:gdLst>
              <a:gd name="connsiteX0" fmla="*/ 0 w 12073812"/>
              <a:gd name="connsiteY0" fmla="*/ 3648269 h 3648269"/>
              <a:gd name="connsiteX1" fmla="*/ 1726163 w 12073812"/>
              <a:gd name="connsiteY1" fmla="*/ 2351314 h 3648269"/>
              <a:gd name="connsiteX2" fmla="*/ 2108718 w 12073812"/>
              <a:gd name="connsiteY2" fmla="*/ 2556588 h 3648269"/>
              <a:gd name="connsiteX3" fmla="*/ 3442996 w 12073812"/>
              <a:gd name="connsiteY3" fmla="*/ 2379306 h 3648269"/>
              <a:gd name="connsiteX4" fmla="*/ 4180114 w 12073812"/>
              <a:gd name="connsiteY4" fmla="*/ 2127380 h 3648269"/>
              <a:gd name="connsiteX5" fmla="*/ 4777274 w 12073812"/>
              <a:gd name="connsiteY5" fmla="*/ 2267339 h 3648269"/>
              <a:gd name="connsiteX6" fmla="*/ 6531429 w 12073812"/>
              <a:gd name="connsiteY6" fmla="*/ 2108718 h 3648269"/>
              <a:gd name="connsiteX7" fmla="*/ 7427167 w 12073812"/>
              <a:gd name="connsiteY7" fmla="*/ 1595535 h 3648269"/>
              <a:gd name="connsiteX8" fmla="*/ 8770776 w 12073812"/>
              <a:gd name="connsiteY8" fmla="*/ 1427584 h 3648269"/>
              <a:gd name="connsiteX9" fmla="*/ 9582539 w 12073812"/>
              <a:gd name="connsiteY9" fmla="*/ 1091682 h 3648269"/>
              <a:gd name="connsiteX10" fmla="*/ 12073812 w 12073812"/>
              <a:gd name="connsiteY10" fmla="*/ 0 h 364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3812" h="3648269">
                <a:moveTo>
                  <a:pt x="0" y="3648269"/>
                </a:moveTo>
                <a:lnTo>
                  <a:pt x="1726163" y="2351314"/>
                </a:lnTo>
                <a:lnTo>
                  <a:pt x="2108718" y="2556588"/>
                </a:lnTo>
                <a:lnTo>
                  <a:pt x="3442996" y="2379306"/>
                </a:lnTo>
                <a:lnTo>
                  <a:pt x="4180114" y="2127380"/>
                </a:lnTo>
                <a:lnTo>
                  <a:pt x="4777274" y="2267339"/>
                </a:lnTo>
                <a:lnTo>
                  <a:pt x="6531429" y="2108718"/>
                </a:lnTo>
                <a:lnTo>
                  <a:pt x="7427167" y="1595535"/>
                </a:lnTo>
                <a:lnTo>
                  <a:pt x="8770776" y="1427584"/>
                </a:lnTo>
                <a:lnTo>
                  <a:pt x="9582539" y="1091682"/>
                </a:lnTo>
                <a:lnTo>
                  <a:pt x="12073812" y="0"/>
                </a:lnTo>
              </a:path>
            </a:pathLst>
          </a:custGeom>
          <a:noFill/>
          <a:ln w="47625">
            <a:solidFill>
              <a:srgbClr val="52893F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9357789" y="-33113"/>
            <a:ext cx="338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smtClean="0">
                <a:solidFill>
                  <a:schemeClr val="tx1"/>
                </a:solidFill>
              </a:rPr>
              <a:t>&gt;&gt;</a:t>
            </a:r>
            <a:endParaRPr lang="nl-N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643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 spd="slow">
    <p:blinds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b="1" kern="1200" cap="all">
          <a:ln w="3175" cmpd="sng"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bg1">
            <a:lumMod val="50000"/>
            <a:lumOff val="50000"/>
          </a:schemeClr>
        </a:buClr>
        <a:buSzPct val="80000"/>
        <a:buFont typeface="Wingdings" panose="05000000000000000000" pitchFamily="2" charset="2"/>
        <a:buChar char="Ø"/>
        <a:defRPr sz="20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bg1">
            <a:lumMod val="50000"/>
            <a:lumOff val="50000"/>
          </a:schemeClr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bg1">
            <a:lumMod val="50000"/>
            <a:lumOff val="50000"/>
          </a:schemeClr>
        </a:buClr>
        <a:buSzPct val="80000"/>
        <a:buFont typeface="Courier New" panose="02070309020205020404" pitchFamily="49" charset="0"/>
        <a:buChar char="o"/>
        <a:defRPr sz="16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bg1">
            <a:lumMod val="50000"/>
            <a:lumOff val="50000"/>
          </a:schemeClr>
        </a:buClr>
        <a:buSzPct val="80000"/>
        <a:buFont typeface="Wingdings" panose="05000000000000000000" pitchFamily="2" charset="2"/>
        <a:buChar char="§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bg1">
            <a:lumMod val="50000"/>
            <a:lumOff val="50000"/>
          </a:schemeClr>
        </a:buClr>
        <a:buSzPct val="80000"/>
        <a:buFont typeface="Arial" panose="020B0604020202020204" pitchFamily="34" charset="0"/>
        <a:buChar char="•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ruilen over </a:t>
            </a:r>
            <a:r>
              <a:rPr lang="nl-NL" dirty="0" smtClean="0"/>
              <a:t>tijd,</a:t>
            </a:r>
            <a:endParaRPr lang="nl-NL" dirty="0"/>
          </a:p>
          <a:p>
            <a:r>
              <a:rPr lang="nl-NL" dirty="0" smtClean="0"/>
              <a:t>solidariteit </a:t>
            </a:r>
            <a:r>
              <a:rPr lang="nl-NL" dirty="0"/>
              <a:t>over generaties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Overheidsfinanciën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2692" y="1398738"/>
            <a:ext cx="27797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267840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Totale Nederlandse staatsschuld</a:t>
            </a:r>
            <a:endParaRPr lang="nl-NL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521" y="1152128"/>
            <a:ext cx="8646709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4" y="1412776"/>
            <a:ext cx="7334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67963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 de kapitaalmarkt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Rente komt tot stand door </a:t>
            </a:r>
            <a:r>
              <a:rPr lang="nl-NL" b="1" dirty="0" smtClean="0"/>
              <a:t>vraag</a:t>
            </a:r>
            <a:r>
              <a:rPr lang="nl-NL" dirty="0" smtClean="0"/>
              <a:t> en </a:t>
            </a:r>
            <a:r>
              <a:rPr lang="nl-NL" b="1" dirty="0" smtClean="0"/>
              <a:t>aanbod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dirty="0" smtClean="0"/>
              <a:t>Als de overheid meer gaat lenen </a:t>
            </a:r>
            <a:r>
              <a:rPr lang="nl-NL" dirty="0"/>
              <a:t>= extra vraag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Rente stijging</a:t>
            </a:r>
            <a:r>
              <a:rPr lang="nl-NL" dirty="0" smtClean="0"/>
              <a:t>: </a:t>
            </a:r>
            <a:r>
              <a:rPr lang="nl-NL" b="1" i="1" dirty="0" err="1" smtClean="0"/>
              <a:t>crowding</a:t>
            </a:r>
            <a:r>
              <a:rPr lang="nl-NL" b="1" i="1" dirty="0" smtClean="0"/>
              <a:t> </a:t>
            </a:r>
            <a:r>
              <a:rPr lang="nl-NL" b="1" i="1" dirty="0"/>
              <a:t>out</a:t>
            </a:r>
          </a:p>
        </p:txBody>
      </p:sp>
      <p:grpSp>
        <p:nvGrpSpPr>
          <p:cNvPr id="6" name="Groep 5"/>
          <p:cNvGrpSpPr/>
          <p:nvPr/>
        </p:nvGrpSpPr>
        <p:grpSpPr>
          <a:xfrm>
            <a:off x="6950831" y="1940738"/>
            <a:ext cx="4392488" cy="4320480"/>
            <a:chOff x="1691680" y="548680"/>
            <a:chExt cx="4392488" cy="4320480"/>
          </a:xfrm>
        </p:grpSpPr>
        <p:cxnSp>
          <p:nvCxnSpPr>
            <p:cNvPr id="7" name="Rechte verbindingslijn 6"/>
            <p:cNvCxnSpPr/>
            <p:nvPr/>
          </p:nvCxnSpPr>
          <p:spPr>
            <a:xfrm>
              <a:off x="1691680" y="548680"/>
              <a:ext cx="0" cy="432048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Rechte verbindingslijn 7"/>
            <p:cNvCxnSpPr/>
            <p:nvPr/>
          </p:nvCxnSpPr>
          <p:spPr>
            <a:xfrm>
              <a:off x="1691680" y="4869160"/>
              <a:ext cx="43924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kstvak 8"/>
          <p:cNvSpPr txBox="1"/>
          <p:nvPr/>
        </p:nvSpPr>
        <p:spPr>
          <a:xfrm>
            <a:off x="6260930" y="208475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rente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9311790" y="6261218"/>
            <a:ext cx="21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geldhoeveelheid</a:t>
            </a:r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7598903" y="2269420"/>
            <a:ext cx="3096344" cy="34877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vak 11"/>
          <p:cNvSpPr txBox="1"/>
          <p:nvPr/>
        </p:nvSpPr>
        <p:spPr>
          <a:xfrm>
            <a:off x="7263087" y="2180802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Q</a:t>
            </a:r>
            <a:r>
              <a:rPr lang="nl-NL" baseline="-25000" dirty="0" err="1">
                <a:solidFill>
                  <a:schemeClr val="bg1"/>
                </a:solidFill>
              </a:rPr>
              <a:t>v</a:t>
            </a:r>
            <a:endParaRPr lang="nl-NL" baseline="-25000" dirty="0">
              <a:solidFill>
                <a:schemeClr val="bg1"/>
              </a:solidFill>
            </a:endParaRPr>
          </a:p>
        </p:txBody>
      </p:sp>
      <p:cxnSp>
        <p:nvCxnSpPr>
          <p:cNvPr id="13" name="Rechte verbindingslijn 12"/>
          <p:cNvCxnSpPr/>
          <p:nvPr/>
        </p:nvCxnSpPr>
        <p:spPr>
          <a:xfrm flipH="1">
            <a:off x="9109644" y="2651926"/>
            <a:ext cx="936104" cy="330887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10083694" y="2718171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Q</a:t>
            </a:r>
            <a:r>
              <a:rPr lang="nl-NL" baseline="-25000" dirty="0" err="1">
                <a:solidFill>
                  <a:schemeClr val="bg1"/>
                </a:solidFill>
              </a:rPr>
              <a:t>a</a:t>
            </a:r>
            <a:endParaRPr lang="nl-NL" baseline="-25000" dirty="0">
              <a:solidFill>
                <a:schemeClr val="bg1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8821613" y="200694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Q’</a:t>
            </a:r>
            <a:r>
              <a:rPr lang="nl-NL" baseline="-25000" dirty="0" err="1">
                <a:solidFill>
                  <a:schemeClr val="bg1"/>
                </a:solidFill>
              </a:rPr>
              <a:t>v</a:t>
            </a:r>
            <a:endParaRPr lang="nl-NL" baseline="-25000" dirty="0">
              <a:solidFill>
                <a:schemeClr val="bg1"/>
              </a:solidFill>
            </a:endParaRPr>
          </a:p>
        </p:txBody>
      </p:sp>
      <p:cxnSp>
        <p:nvCxnSpPr>
          <p:cNvPr id="17" name="Rechte verbindingslijn met pijl 16"/>
          <p:cNvCxnSpPr/>
          <p:nvPr/>
        </p:nvCxnSpPr>
        <p:spPr>
          <a:xfrm>
            <a:off x="9741940" y="4536520"/>
            <a:ext cx="6835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/>
          <p:cNvCxnSpPr/>
          <p:nvPr/>
        </p:nvCxnSpPr>
        <p:spPr>
          <a:xfrm>
            <a:off x="8100977" y="2609453"/>
            <a:ext cx="6835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 flipH="1">
            <a:off x="7021413" y="4493540"/>
            <a:ext cx="2448857" cy="0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kstvak 19"/>
          <p:cNvSpPr txBox="1"/>
          <p:nvPr/>
        </p:nvSpPr>
        <p:spPr>
          <a:xfrm>
            <a:off x="6520197" y="4320496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R</a:t>
            </a:r>
            <a:r>
              <a:rPr lang="nl-NL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6520197" y="3361628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R</a:t>
            </a:r>
            <a:r>
              <a:rPr lang="nl-NL" baseline="-25000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22" name="Rechte verbindingslijn 21"/>
          <p:cNvCxnSpPr/>
          <p:nvPr/>
        </p:nvCxnSpPr>
        <p:spPr>
          <a:xfrm flipH="1">
            <a:off x="7032104" y="3496239"/>
            <a:ext cx="2724351" cy="0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Rechte verbindingslijn met pijl 22"/>
          <p:cNvCxnSpPr/>
          <p:nvPr/>
        </p:nvCxnSpPr>
        <p:spPr>
          <a:xfrm>
            <a:off x="6717585" y="3783224"/>
            <a:ext cx="1" cy="60041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Rechte verbindingslijn 39"/>
          <p:cNvCxnSpPr/>
          <p:nvPr/>
        </p:nvCxnSpPr>
        <p:spPr>
          <a:xfrm>
            <a:off x="7597476" y="2261292"/>
            <a:ext cx="3096344" cy="34877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Afgeronde rechthoek 4"/>
          <p:cNvSpPr/>
          <p:nvPr/>
        </p:nvSpPr>
        <p:spPr>
          <a:xfrm>
            <a:off x="6201045" y="1763290"/>
            <a:ext cx="5400600" cy="4912137"/>
          </a:xfrm>
          <a:prstGeom prst="roundRect">
            <a:avLst>
              <a:gd name="adj" fmla="val 9422"/>
            </a:avLst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107" name="rente_staatslening4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3865.792"/>
                  <p14:fade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1325" y="2238229"/>
            <a:ext cx="5081940" cy="3811455"/>
          </a:xfrm>
          <a:prstGeom prst="rect">
            <a:avLst/>
          </a:prstGeom>
        </p:spPr>
      </p:pic>
      <p:pic>
        <p:nvPicPr>
          <p:cNvPr id="410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06"/>
          <a:stretch/>
        </p:blipFill>
        <p:spPr bwMode="auto">
          <a:xfrm>
            <a:off x="682784" y="5409081"/>
            <a:ext cx="2717518" cy="126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060272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07383 -0.0402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6667" showWhenStopped="0">
                <p:cTn id="52" fill="hold" display="0">
                  <p:stCondLst>
                    <p:cond delay="indefinite"/>
                  </p:stCondLst>
                </p:cTn>
                <p:tgtEl>
                  <p:spTgt spid="4107"/>
                </p:tgtEl>
              </p:cMediaNode>
            </p:video>
          </p:childTnLst>
        </p:cTn>
      </p:par>
    </p:tnLst>
    <p:bldLst>
      <p:bldP spid="16" grpId="0"/>
      <p:bldP spid="21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Onbeperkt lenen?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Niet onbeperkt.</a:t>
            </a:r>
            <a:br>
              <a:rPr lang="nl-NL" dirty="0" smtClean="0"/>
            </a:br>
            <a:r>
              <a:rPr lang="nl-NL" dirty="0" smtClean="0"/>
              <a:t>Kredietverstrekkers:</a:t>
            </a:r>
            <a:endParaRPr lang="nl-NL" dirty="0"/>
          </a:p>
          <a:p>
            <a:pPr>
              <a:buFont typeface="Courier New" pitchFamily="49" charset="0"/>
              <a:buChar char="o"/>
            </a:pPr>
            <a:r>
              <a:rPr lang="nl-NL" sz="1800" dirty="0"/>
              <a:t>vertrouwen in terugbetaling</a:t>
            </a:r>
          </a:p>
          <a:p>
            <a:pPr lvl="1">
              <a:buFont typeface="Wingdings" pitchFamily="2" charset="2"/>
              <a:buChar char="ü"/>
            </a:pPr>
            <a:r>
              <a:rPr lang="nl-NL" sz="1600" dirty="0"/>
              <a:t>hoogte van de staatsschuld </a:t>
            </a:r>
            <a:endParaRPr lang="nl-NL" sz="1600" dirty="0" smtClean="0"/>
          </a:p>
          <a:p>
            <a:pPr lvl="1">
              <a:buFont typeface="Wingdings" pitchFamily="2" charset="2"/>
              <a:buChar char="ü"/>
            </a:pPr>
            <a:r>
              <a:rPr lang="nl-NL" sz="1600" dirty="0" smtClean="0"/>
              <a:t>hoogte van de tekorten</a:t>
            </a:r>
            <a:endParaRPr lang="nl-NL" sz="1600" dirty="0"/>
          </a:p>
          <a:p>
            <a:pPr lvl="1">
              <a:buFont typeface="Wingdings" pitchFamily="2" charset="2"/>
              <a:buChar char="ü"/>
            </a:pPr>
            <a:r>
              <a:rPr lang="nl-NL" sz="1600" dirty="0"/>
              <a:t>politieke stabiliteit en </a:t>
            </a:r>
            <a:r>
              <a:rPr lang="nl-NL" sz="1600" dirty="0" smtClean="0"/>
              <a:t>daadkracht</a:t>
            </a:r>
          </a:p>
          <a:p>
            <a:pPr lvl="1">
              <a:buFont typeface="Courier New" pitchFamily="49" charset="0"/>
              <a:buChar char="o"/>
            </a:pPr>
            <a:r>
              <a:rPr lang="nl-NL" sz="1600" dirty="0" smtClean="0"/>
              <a:t>credit-rating</a:t>
            </a:r>
            <a:endParaRPr lang="nl-NL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032" y="1484784"/>
            <a:ext cx="402907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408" y="4293096"/>
            <a:ext cx="2533972" cy="141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303133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schuld</a:t>
            </a:r>
            <a:endParaRPr lang="nl-NL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4211" y="2492895"/>
            <a:ext cx="4937655" cy="3831705"/>
          </a:xfrm>
        </p:spPr>
        <p:txBody>
          <a:bodyPr/>
          <a:lstStyle/>
          <a:p>
            <a:r>
              <a:rPr lang="nl-NL" dirty="0" smtClean="0"/>
              <a:t>Kees heeft een totale studieschuld van € 100.000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Kees heeft een vaste baan waarbij hij € 120.000 per jaar verdient.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808133" y="2492896"/>
            <a:ext cx="4934479" cy="3831703"/>
          </a:xfrm>
        </p:spPr>
        <p:txBody>
          <a:bodyPr/>
          <a:lstStyle/>
          <a:p>
            <a:r>
              <a:rPr lang="nl-NL" dirty="0" smtClean="0"/>
              <a:t>Johan heeft een studieschuld van </a:t>
            </a:r>
            <a:br>
              <a:rPr lang="nl-NL" dirty="0" smtClean="0"/>
            </a:br>
            <a:r>
              <a:rPr lang="nl-NL" dirty="0" smtClean="0"/>
              <a:t>€ 40.000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Johan heeft geen vaste baan. Zijn inkomen is ongeveer € 20.000 per jaar.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016" y="1268422"/>
            <a:ext cx="1290732" cy="10800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1" y="1268422"/>
            <a:ext cx="1664751" cy="1080000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2575231" y="3388229"/>
            <a:ext cx="570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006C31"/>
                </a:solidFill>
              </a:rPr>
              <a:t>Wie zou jij nog € 5.000 lenen als jij een bank was?</a:t>
            </a:r>
            <a:endParaRPr lang="nl-NL" b="1" dirty="0">
              <a:solidFill>
                <a:srgbClr val="006C31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2618512" y="5301208"/>
            <a:ext cx="562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006C31"/>
                </a:solidFill>
              </a:rPr>
              <a:t>Verandert je oordeel nu je deze informatie hebt?</a:t>
            </a:r>
            <a:endParaRPr lang="nl-NL" b="1" dirty="0">
              <a:solidFill>
                <a:srgbClr val="006C31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2319593" y="5793852"/>
            <a:ext cx="621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Beoordeel schuld altijd in verhouding tot het inkomen!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088" y="1481962"/>
            <a:ext cx="611533" cy="6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68464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41484 -0.0013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staatsschuldquote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nl-NL" dirty="0" smtClean="0"/>
                  <a:t>SSQ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nl-NL" b="0" i="0" smtClean="0">
                            <a:latin typeface="Cambria Math" panose="02040503050406030204" pitchFamily="18" charset="0"/>
                          </a:rPr>
                          <m:t>staatsschuld</m:t>
                        </m:r>
                      </m:num>
                      <m:den>
                        <m:r>
                          <m:rPr>
                            <m:nor/>
                          </m:rPr>
                          <a:rPr lang="nl-NL" b="0" i="0" smtClean="0">
                            <a:latin typeface="Cambria Math" panose="02040503050406030204" pitchFamily="18" charset="0"/>
                          </a:rPr>
                          <m:t>BBP</m:t>
                        </m:r>
                      </m:den>
                    </m:f>
                  </m:oMath>
                </a14:m>
                <a:r>
                  <a:rPr lang="nl-NL" dirty="0" smtClean="0"/>
                  <a:t> × 100%</a:t>
                </a:r>
              </a:p>
              <a:p>
                <a:pPr marL="0" indent="0">
                  <a:buNone/>
                </a:pPr>
                <a:endParaRPr lang="nl-NL" dirty="0"/>
              </a:p>
              <a:p>
                <a:r>
                  <a:rPr lang="nl-NL" dirty="0" smtClean="0"/>
                  <a:t>SSQ is maatstaf om capaciteit terugbetalen te beoordelen</a:t>
                </a:r>
              </a:p>
              <a:p>
                <a:endParaRPr lang="nl-NL" dirty="0" smtClean="0"/>
              </a:p>
              <a:p>
                <a:r>
                  <a:rPr lang="nl-NL" dirty="0" smtClean="0"/>
                  <a:t>Afspraken EU:</a:t>
                </a:r>
              </a:p>
              <a:p>
                <a:pPr lvl="1"/>
                <a:r>
                  <a:rPr lang="nl-NL" dirty="0" smtClean="0"/>
                  <a:t>Staatsschuldquote &lt; 60%</a:t>
                </a:r>
              </a:p>
              <a:p>
                <a:pPr lvl="1"/>
                <a:r>
                  <a:rPr lang="nl-NL" dirty="0" smtClean="0"/>
                  <a:t>Financieringstekort &lt; 3%</a:t>
                </a: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23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kstvak 5"/>
          <p:cNvSpPr txBox="1"/>
          <p:nvPr/>
        </p:nvSpPr>
        <p:spPr>
          <a:xfrm>
            <a:off x="8256240" y="5085184"/>
            <a:ext cx="1438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b="1" dirty="0">
                <a:solidFill>
                  <a:schemeClr val="bg1"/>
                </a:solidFill>
              </a:rPr>
              <a:t>financieringstekort</a:t>
            </a:r>
          </a:p>
        </p:txBody>
      </p:sp>
      <p:sp>
        <p:nvSpPr>
          <p:cNvPr id="7" name="Rechthoek 6"/>
          <p:cNvSpPr/>
          <p:nvPr/>
        </p:nvSpPr>
        <p:spPr>
          <a:xfrm rot="16200000">
            <a:off x="5251698" y="3435628"/>
            <a:ext cx="14269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100" b="1" dirty="0" smtClean="0">
                <a:solidFill>
                  <a:schemeClr val="bg1"/>
                </a:solidFill>
              </a:rPr>
              <a:t>staatsschuldquote</a:t>
            </a:r>
            <a:endParaRPr lang="nl-NL" sz="1100" b="1" dirty="0">
              <a:solidFill>
                <a:schemeClr val="bg1"/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703" y="2204864"/>
            <a:ext cx="522118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76693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Staatsschuld = Ruilen over de tijd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Als de overheid nu geld leent (nu teveel koopt),</a:t>
            </a:r>
            <a:br>
              <a:rPr lang="nl-NL" dirty="0" smtClean="0"/>
            </a:br>
            <a:r>
              <a:rPr lang="nl-NL" dirty="0" smtClean="0"/>
              <a:t>→ zullen in de toekomst rentelasten </a:t>
            </a:r>
            <a:r>
              <a:rPr lang="nl-NL" dirty="0"/>
              <a:t>en aflossingen </a:t>
            </a:r>
            <a:r>
              <a:rPr lang="nl-NL" dirty="0" smtClean="0"/>
              <a:t>andere </a:t>
            </a:r>
            <a:r>
              <a:rPr lang="nl-NL" dirty="0"/>
              <a:t>belangrijke uitgaven van de </a:t>
            </a:r>
            <a:r>
              <a:rPr lang="nl-NL" dirty="0" smtClean="0"/>
              <a:t>begroting verdringen (kan er later minder gekocht worden)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 smtClean="0"/>
              <a:t>Lenen </a:t>
            </a:r>
            <a:r>
              <a:rPr lang="nl-NL" dirty="0"/>
              <a:t>verschuift de last naar </a:t>
            </a:r>
            <a:r>
              <a:rPr lang="nl-NL" dirty="0" smtClean="0"/>
              <a:t>de toekomst.</a:t>
            </a:r>
            <a:br>
              <a:rPr lang="nl-NL" dirty="0" smtClean="0"/>
            </a:br>
            <a:r>
              <a:rPr lang="nl-NL" dirty="0" smtClean="0"/>
              <a:t>Soms zelfs naar toekomstige generaties…</a:t>
            </a:r>
          </a:p>
          <a:p>
            <a:r>
              <a:rPr lang="nl-NL" dirty="0" smtClean="0"/>
              <a:t>Dat is vervelend.</a:t>
            </a:r>
            <a:br>
              <a:rPr lang="nl-NL" dirty="0" smtClean="0"/>
            </a:br>
            <a:r>
              <a:rPr lang="nl-NL" dirty="0" smtClean="0"/>
              <a:t>Tenzij er in de toekomst ook geprofiteerd wordt van de huidige uitgave. Zoals:</a:t>
            </a:r>
          </a:p>
          <a:p>
            <a:pPr lvl="1"/>
            <a:r>
              <a:rPr lang="nl-NL" sz="1600" dirty="0"/>
              <a:t>De overheid leent miljoenen voor de aanleg van deze waterkering</a:t>
            </a:r>
            <a:r>
              <a:rPr lang="nl-NL" sz="1600" dirty="0" smtClean="0"/>
              <a:t>.</a:t>
            </a:r>
            <a:br>
              <a:rPr lang="nl-NL" sz="1600" dirty="0" smtClean="0"/>
            </a:br>
            <a:r>
              <a:rPr lang="nl-NL" sz="1600" dirty="0" smtClean="0"/>
              <a:t>Gedurende </a:t>
            </a:r>
            <a:r>
              <a:rPr lang="nl-NL" sz="1600" dirty="0"/>
              <a:t>30 jaar betalen burgers via de belasting rente over voor die lening</a:t>
            </a:r>
            <a:r>
              <a:rPr lang="nl-NL" sz="1600" dirty="0" smtClean="0"/>
              <a:t>.</a:t>
            </a:r>
            <a:br>
              <a:rPr lang="nl-NL" sz="1600" dirty="0" smtClean="0"/>
            </a:br>
            <a:r>
              <a:rPr lang="nl-NL" sz="1600" dirty="0" smtClean="0"/>
              <a:t>De </a:t>
            </a:r>
            <a:r>
              <a:rPr lang="nl-NL" sz="1600" dirty="0"/>
              <a:t>burgers die de rente betalen worden ook beschermd door deze waterkering.</a:t>
            </a:r>
          </a:p>
          <a:p>
            <a:pPr lvl="1"/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2384" y="4611191"/>
            <a:ext cx="2290386" cy="172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827712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Wanneer gaat het mis?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Wanneer herfinanciering van oude schulden niet meer mogelijk is, moeten overheden opeens een sluitende begroting maken.</a:t>
            </a:r>
          </a:p>
          <a:p>
            <a:pPr marL="0" indent="0">
              <a:buNone/>
            </a:pPr>
            <a:r>
              <a:rPr lang="nl-NL" dirty="0"/>
              <a:t>Dat betekent: heel fors bezuinigen!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785" y="4797152"/>
            <a:ext cx="2394181" cy="179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537" y="375169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0257" y="4354414"/>
            <a:ext cx="204787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3859" y="3567954"/>
            <a:ext cx="238125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054913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506930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Collectieve sector</a:t>
            </a:r>
            <a:endParaRPr lang="nl-NL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7546566"/>
              </p:ext>
            </p:extLst>
          </p:nvPr>
        </p:nvGraphicFramePr>
        <p:xfrm>
          <a:off x="684213" y="1608138"/>
          <a:ext cx="10460037" cy="4697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0195315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</a:t>
            </a:r>
            <a:r>
              <a:rPr lang="nl-NL" dirty="0" smtClean="0"/>
              <a:t>nkomsten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sz="2800" dirty="0"/>
              <a:t>Directe belastingen</a:t>
            </a:r>
          </a:p>
          <a:p>
            <a:pPr lvl="1"/>
            <a:r>
              <a:rPr lang="nl-NL" sz="2400" dirty="0"/>
              <a:t>inkomstenbelasting</a:t>
            </a:r>
          </a:p>
          <a:p>
            <a:pPr lvl="1"/>
            <a:r>
              <a:rPr lang="nl-NL" sz="2400" dirty="0"/>
              <a:t>vennootschapsbelasting</a:t>
            </a:r>
          </a:p>
          <a:p>
            <a:endParaRPr lang="nl-NL" sz="2800" dirty="0"/>
          </a:p>
          <a:p>
            <a:r>
              <a:rPr lang="nl-NL" sz="2800" dirty="0"/>
              <a:t>Indirecte belastingen</a:t>
            </a:r>
          </a:p>
          <a:p>
            <a:pPr lvl="1"/>
            <a:r>
              <a:rPr lang="nl-NL" sz="2400" dirty="0"/>
              <a:t>Btw</a:t>
            </a:r>
          </a:p>
          <a:p>
            <a:pPr lvl="1"/>
            <a:r>
              <a:rPr lang="nl-NL" sz="2400" dirty="0"/>
              <a:t>Accijnzen</a:t>
            </a:r>
          </a:p>
          <a:p>
            <a:endParaRPr lang="nl-NL" sz="2800" dirty="0"/>
          </a:p>
          <a:p>
            <a:r>
              <a:rPr lang="nl-NL" sz="2800" dirty="0"/>
              <a:t>Premies sociale zekerheid</a:t>
            </a:r>
          </a:p>
          <a:p>
            <a:endParaRPr lang="nl-NL" sz="2800" dirty="0"/>
          </a:p>
          <a:p>
            <a:r>
              <a:rPr lang="nl-NL" sz="2800" dirty="0"/>
              <a:t>Aardgasbaten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792"/>
          <a:stretch/>
        </p:blipFill>
        <p:spPr>
          <a:xfrm>
            <a:off x="4439816" y="3529386"/>
            <a:ext cx="7464152" cy="2701118"/>
          </a:xfrm>
          <a:prstGeom prst="rect">
            <a:avLst/>
          </a:prstGeom>
        </p:spPr>
      </p:pic>
      <p:grpSp>
        <p:nvGrpSpPr>
          <p:cNvPr id="9" name="Groep 8"/>
          <p:cNvGrpSpPr/>
          <p:nvPr/>
        </p:nvGrpSpPr>
        <p:grpSpPr>
          <a:xfrm>
            <a:off x="6600056" y="1619250"/>
            <a:ext cx="3811141" cy="3859506"/>
            <a:chOff x="6672064" y="1527078"/>
            <a:chExt cx="3811141" cy="3859506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2064" y="1527078"/>
              <a:ext cx="3811141" cy="3816424"/>
            </a:xfrm>
            <a:prstGeom prst="rect">
              <a:avLst/>
            </a:prstGeom>
          </p:spPr>
        </p:pic>
        <p:sp>
          <p:nvSpPr>
            <p:cNvPr id="8" name="Tekstvak 7"/>
            <p:cNvSpPr txBox="1"/>
            <p:nvPr/>
          </p:nvSpPr>
          <p:spPr>
            <a:xfrm>
              <a:off x="9606042" y="4924919"/>
              <a:ext cx="877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2017</a:t>
              </a:r>
              <a:endParaRPr lang="nl-NL" sz="2400" b="1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467070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Uitgaven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Zorg</a:t>
            </a:r>
          </a:p>
          <a:p>
            <a:r>
              <a:rPr lang="nl-NL" sz="2800" dirty="0"/>
              <a:t>Sociale Zekerheid</a:t>
            </a:r>
          </a:p>
          <a:p>
            <a:r>
              <a:rPr lang="nl-NL" sz="2800" dirty="0"/>
              <a:t>Onderwijs</a:t>
            </a:r>
          </a:p>
          <a:p>
            <a:r>
              <a:rPr lang="nl-NL" sz="2800" dirty="0"/>
              <a:t>Buitenlandse Zaken</a:t>
            </a:r>
          </a:p>
          <a:p>
            <a:r>
              <a:rPr lang="nl-NL" sz="2800" dirty="0"/>
              <a:t>Infrastructuur</a:t>
            </a:r>
          </a:p>
          <a:p>
            <a:r>
              <a:rPr lang="nl-NL" sz="2800" dirty="0"/>
              <a:t>…….</a:t>
            </a:r>
          </a:p>
          <a:p>
            <a:r>
              <a:rPr lang="nl-NL" sz="2800" dirty="0"/>
              <a:t>Rentelasten</a:t>
            </a:r>
          </a:p>
          <a:p>
            <a:r>
              <a:rPr lang="nl-NL" sz="2800" dirty="0"/>
              <a:t>Aflossingen</a:t>
            </a:r>
          </a:p>
        </p:txBody>
      </p:sp>
      <p:sp>
        <p:nvSpPr>
          <p:cNvPr id="4" name="Rechthoek 3"/>
          <p:cNvSpPr/>
          <p:nvPr/>
        </p:nvSpPr>
        <p:spPr>
          <a:xfrm>
            <a:off x="8472264" y="472466"/>
            <a:ext cx="1944216" cy="11467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8" name="Groep 7"/>
          <p:cNvGrpSpPr/>
          <p:nvPr/>
        </p:nvGrpSpPr>
        <p:grpSpPr>
          <a:xfrm>
            <a:off x="6588445" y="1616336"/>
            <a:ext cx="3837406" cy="4281906"/>
            <a:chOff x="7536160" y="1916832"/>
            <a:chExt cx="3837406" cy="4281906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36160" y="1916832"/>
              <a:ext cx="3805858" cy="4272542"/>
            </a:xfrm>
            <a:prstGeom prst="rect">
              <a:avLst/>
            </a:prstGeom>
          </p:spPr>
        </p:pic>
        <p:sp>
          <p:nvSpPr>
            <p:cNvPr id="9" name="Tekstvak 8"/>
            <p:cNvSpPr txBox="1"/>
            <p:nvPr/>
          </p:nvSpPr>
          <p:spPr>
            <a:xfrm>
              <a:off x="10496403" y="5737073"/>
              <a:ext cx="877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2017</a:t>
              </a:r>
              <a:endParaRPr lang="nl-NL" sz="2400" b="1" dirty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780041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Geld tekort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4211" y="2204864"/>
            <a:ext cx="4937655" cy="4119736"/>
          </a:xfrm>
        </p:spPr>
        <p:txBody>
          <a:bodyPr/>
          <a:lstStyle/>
          <a:p>
            <a:r>
              <a:rPr lang="nl-NL" dirty="0" smtClean="0"/>
              <a:t>Anita maakt een begroting voor volgend jaar:</a:t>
            </a:r>
          </a:p>
          <a:p>
            <a:pPr lvl="1"/>
            <a:r>
              <a:rPr lang="nl-NL" dirty="0" smtClean="0"/>
              <a:t>Haar verwachtte inkomen is </a:t>
            </a:r>
            <a:br>
              <a:rPr lang="nl-NL" dirty="0" smtClean="0"/>
            </a:br>
            <a:r>
              <a:rPr lang="nl-NL" dirty="0" smtClean="0"/>
              <a:t>€ 75.000</a:t>
            </a:r>
          </a:p>
          <a:p>
            <a:pPr lvl="1"/>
            <a:r>
              <a:rPr lang="nl-NL" dirty="0" smtClean="0"/>
              <a:t>Zij verwacht € 85.000 uit te geven</a:t>
            </a:r>
            <a:br>
              <a:rPr lang="nl-NL" dirty="0" smtClean="0"/>
            </a:br>
            <a:r>
              <a:rPr lang="nl-NL" dirty="0" smtClean="0"/>
              <a:t>(ze wil een nieuwe auto kopen)</a:t>
            </a:r>
          </a:p>
          <a:p>
            <a:endParaRPr lang="nl-NL" dirty="0"/>
          </a:p>
          <a:p>
            <a:r>
              <a:rPr lang="nl-NL" sz="1800" b="1" dirty="0">
                <a:solidFill>
                  <a:srgbClr val="006C31"/>
                </a:solidFill>
              </a:rPr>
              <a:t>Hoe kan zij dit voor elkaar krijgen?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 smtClean="0"/>
              <a:t>€ 10.000 spaargeld opnemen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 smtClean="0"/>
              <a:t>€ 10.000 lenen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808133" y="2204864"/>
            <a:ext cx="4934479" cy="4119735"/>
          </a:xfrm>
        </p:spPr>
        <p:txBody>
          <a:bodyPr/>
          <a:lstStyle/>
          <a:p>
            <a:r>
              <a:rPr lang="nl-NL" dirty="0" smtClean="0"/>
              <a:t>Ook de overheid maakt jaarlijks een begroting:</a:t>
            </a:r>
          </a:p>
          <a:p>
            <a:pPr lvl="1"/>
            <a:r>
              <a:rPr lang="nl-NL" dirty="0" smtClean="0"/>
              <a:t>Verwachtte inkomsten € 263,1</a:t>
            </a:r>
          </a:p>
          <a:p>
            <a:pPr lvl="1"/>
            <a:r>
              <a:rPr lang="nl-NL" dirty="0" smtClean="0"/>
              <a:t>Verwachtte uitgaven € 264,4</a:t>
            </a:r>
          </a:p>
          <a:p>
            <a:pPr lvl="1"/>
            <a:endParaRPr lang="nl-NL" dirty="0"/>
          </a:p>
          <a:p>
            <a:r>
              <a:rPr lang="nl-NL" sz="1800" b="1" dirty="0">
                <a:solidFill>
                  <a:srgbClr val="006C31"/>
                </a:solidFill>
              </a:rPr>
              <a:t>Hoe kan de overheid dit voor elkaar krijgen?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 smtClean="0"/>
              <a:t>Spaargeld heeft de overheid niet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 smtClean="0"/>
              <a:t>Enige optie: lenen!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8134" y="1268422"/>
            <a:ext cx="935253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211" y="1268422"/>
            <a:ext cx="914445" cy="720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2" y="5212478"/>
            <a:ext cx="2017853" cy="113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47477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Begrotingstekort</a:t>
            </a:r>
            <a:br>
              <a:rPr lang="nl-NL" dirty="0" smtClean="0"/>
            </a:b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bedragen bij benadering</a:t>
            </a:r>
            <a:endParaRPr lang="nl-NL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>
            <a:off x="1126588" y="2060848"/>
            <a:ext cx="14514" cy="424791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709054" y="537321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85000"/>
                    <a:lumOff val="15000"/>
                  </a:schemeClr>
                </a:solidFill>
              </a:rPr>
              <a:t>50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594066" y="46531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100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608018" y="39760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150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593504" y="324200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85000"/>
                    <a:lumOff val="15000"/>
                  </a:schemeClr>
                </a:solidFill>
              </a:rPr>
              <a:t>200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593504" y="252136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85000"/>
                    <a:lumOff val="15000"/>
                  </a:schemeClr>
                </a:solidFill>
              </a:rPr>
              <a:t>250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407368" y="20799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85000"/>
                    <a:lumOff val="15000"/>
                  </a:schemeClr>
                </a:solidFill>
              </a:rPr>
              <a:t>€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1708315" y="1741412"/>
            <a:ext cx="692818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nl-NL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UIT</a:t>
            </a:r>
            <a:endParaRPr lang="nl-N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3386649" y="1741412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nl-NL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</a:t>
            </a:r>
            <a:endParaRPr lang="nl-N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1563625" y="2492787"/>
            <a:ext cx="864096" cy="3787396"/>
          </a:xfrm>
          <a:prstGeom prst="rect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Uitg</a:t>
            </a:r>
            <a:r>
              <a:rPr lang="nl-NL" dirty="0"/>
              <a:t>.</a:t>
            </a:r>
          </a:p>
        </p:txBody>
      </p:sp>
      <p:sp>
        <p:nvSpPr>
          <p:cNvPr id="25" name="Rechthoek 24"/>
          <p:cNvSpPr/>
          <p:nvPr/>
        </p:nvSpPr>
        <p:spPr>
          <a:xfrm>
            <a:off x="3229334" y="3284984"/>
            <a:ext cx="864096" cy="302610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Ink</a:t>
            </a:r>
            <a:r>
              <a:rPr lang="nl-NL" dirty="0"/>
              <a:t>.</a:t>
            </a:r>
          </a:p>
        </p:txBody>
      </p:sp>
      <p:sp>
        <p:nvSpPr>
          <p:cNvPr id="26" name="Rechthoek 25"/>
          <p:cNvSpPr/>
          <p:nvPr/>
        </p:nvSpPr>
        <p:spPr>
          <a:xfrm>
            <a:off x="1586936" y="3116004"/>
            <a:ext cx="828000" cy="252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Rente</a:t>
            </a:r>
          </a:p>
        </p:txBody>
      </p:sp>
      <p:sp>
        <p:nvSpPr>
          <p:cNvPr id="27" name="Rechthoek 26"/>
          <p:cNvSpPr/>
          <p:nvPr/>
        </p:nvSpPr>
        <p:spPr>
          <a:xfrm>
            <a:off x="1586936" y="2521363"/>
            <a:ext cx="828000" cy="540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Aflos.</a:t>
            </a:r>
          </a:p>
        </p:txBody>
      </p:sp>
      <p:cxnSp>
        <p:nvCxnSpPr>
          <p:cNvPr id="29" name="Rechte verbindingslijn 28"/>
          <p:cNvCxnSpPr/>
          <p:nvPr/>
        </p:nvCxnSpPr>
        <p:spPr>
          <a:xfrm>
            <a:off x="2509254" y="2521362"/>
            <a:ext cx="1800200" cy="0"/>
          </a:xfrm>
          <a:prstGeom prst="line">
            <a:avLst/>
          </a:prstGeom>
          <a:ln w="28575">
            <a:prstDash val="lg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Rechte verbindingslijn met pijl 30"/>
          <p:cNvCxnSpPr>
            <a:endCxn id="25" idx="0"/>
          </p:cNvCxnSpPr>
          <p:nvPr/>
        </p:nvCxnSpPr>
        <p:spPr>
          <a:xfrm>
            <a:off x="3661382" y="2521362"/>
            <a:ext cx="0" cy="763622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ekstvak 33"/>
          <p:cNvSpPr txBox="1"/>
          <p:nvPr/>
        </p:nvSpPr>
        <p:spPr>
          <a:xfrm>
            <a:off x="6672064" y="3611337"/>
            <a:ext cx="36004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511425" algn="r"/>
                <a:tab pos="3222625" algn="r"/>
              </a:tabLst>
            </a:pPr>
            <a:r>
              <a:rPr lang="nl-NL" sz="2000" b="1" dirty="0">
                <a:solidFill>
                  <a:schemeClr val="bg1"/>
                </a:solidFill>
              </a:rPr>
              <a:t>UITGAVEN</a:t>
            </a:r>
          </a:p>
          <a:p>
            <a:pPr>
              <a:tabLst>
                <a:tab pos="2511425" algn="r"/>
                <a:tab pos="3222625" algn="r"/>
              </a:tabLst>
            </a:pPr>
            <a:r>
              <a:rPr lang="nl-NL" sz="1600" dirty="0">
                <a:solidFill>
                  <a:schemeClr val="bg1"/>
                </a:solidFill>
              </a:rPr>
              <a:t>‘Gewone’ uitgaven	</a:t>
            </a:r>
            <a:r>
              <a:rPr lang="nl-NL" sz="1600" dirty="0" smtClean="0">
                <a:solidFill>
                  <a:schemeClr val="bg1"/>
                </a:solidFill>
              </a:rPr>
              <a:t> 200</a:t>
            </a:r>
            <a:endParaRPr lang="nl-NL" sz="1600" dirty="0">
              <a:solidFill>
                <a:schemeClr val="bg1"/>
              </a:solidFill>
            </a:endParaRPr>
          </a:p>
          <a:p>
            <a:pPr>
              <a:tabLst>
                <a:tab pos="2511425" algn="r"/>
                <a:tab pos="3222625" algn="r"/>
              </a:tabLst>
            </a:pPr>
            <a:r>
              <a:rPr lang="nl-NL" sz="1600" dirty="0">
                <a:solidFill>
                  <a:schemeClr val="bg1"/>
                </a:solidFill>
              </a:rPr>
              <a:t>Rente	</a:t>
            </a:r>
            <a:r>
              <a:rPr lang="nl-NL" sz="1600" dirty="0" smtClean="0">
                <a:solidFill>
                  <a:schemeClr val="bg1"/>
                </a:solidFill>
              </a:rPr>
              <a:t>   20</a:t>
            </a:r>
            <a:endParaRPr lang="nl-NL" sz="1600" dirty="0">
              <a:solidFill>
                <a:schemeClr val="bg1"/>
              </a:solidFill>
            </a:endParaRPr>
          </a:p>
          <a:p>
            <a:pPr>
              <a:tabLst>
                <a:tab pos="2511425" algn="r"/>
                <a:tab pos="3222625" algn="r"/>
              </a:tabLst>
            </a:pPr>
            <a:r>
              <a:rPr lang="nl-NL" sz="1600" u="sng" dirty="0">
                <a:solidFill>
                  <a:schemeClr val="bg1"/>
                </a:solidFill>
              </a:rPr>
              <a:t>Aflossingen	45</a:t>
            </a:r>
            <a:endParaRPr lang="nl-NL" sz="1600" dirty="0">
              <a:solidFill>
                <a:schemeClr val="bg1"/>
              </a:solidFill>
            </a:endParaRPr>
          </a:p>
          <a:p>
            <a:pPr>
              <a:tabLst>
                <a:tab pos="2511425" algn="r"/>
                <a:tab pos="3222625" algn="r"/>
              </a:tabLst>
            </a:pPr>
            <a:r>
              <a:rPr lang="nl-NL" sz="2000" dirty="0">
                <a:solidFill>
                  <a:schemeClr val="bg1"/>
                </a:solidFill>
              </a:rPr>
              <a:t>		265</a:t>
            </a:r>
          </a:p>
          <a:p>
            <a:pPr>
              <a:tabLst>
                <a:tab pos="2511425" algn="r"/>
                <a:tab pos="3222625" algn="r"/>
              </a:tabLst>
            </a:pPr>
            <a:r>
              <a:rPr lang="nl-NL" sz="2000" b="1" dirty="0">
                <a:solidFill>
                  <a:schemeClr val="bg1"/>
                </a:solidFill>
              </a:rPr>
              <a:t>INKOMSTEN</a:t>
            </a:r>
            <a:endParaRPr lang="nl-NL" sz="2000" dirty="0">
              <a:solidFill>
                <a:schemeClr val="bg1"/>
              </a:solidFill>
            </a:endParaRPr>
          </a:p>
          <a:p>
            <a:pPr>
              <a:tabLst>
                <a:tab pos="2511425" algn="r"/>
                <a:tab pos="3222625" algn="r"/>
              </a:tabLst>
            </a:pPr>
            <a:r>
              <a:rPr lang="nl-NL" sz="2000" b="1" dirty="0">
                <a:solidFill>
                  <a:schemeClr val="bg1"/>
                </a:solidFill>
              </a:rPr>
              <a:t>		</a:t>
            </a:r>
            <a:r>
              <a:rPr lang="nl-NL" sz="2000" u="sng" dirty="0" smtClean="0">
                <a:solidFill>
                  <a:schemeClr val="bg1"/>
                </a:solidFill>
              </a:rPr>
              <a:t>210</a:t>
            </a:r>
            <a:endParaRPr lang="nl-NL" sz="2000" dirty="0">
              <a:solidFill>
                <a:schemeClr val="bg1"/>
              </a:solidFill>
            </a:endParaRPr>
          </a:p>
          <a:p>
            <a:pPr>
              <a:tabLst>
                <a:tab pos="2511425" algn="r"/>
                <a:tab pos="3222625" algn="r"/>
              </a:tabLst>
            </a:pPr>
            <a:r>
              <a:rPr lang="nl-NL" sz="2000" b="1" dirty="0">
                <a:solidFill>
                  <a:schemeClr val="bg1"/>
                </a:solidFill>
              </a:rPr>
              <a:t>BEGROTINGSTEKORT		55</a:t>
            </a:r>
          </a:p>
        </p:txBody>
      </p:sp>
      <p:sp>
        <p:nvSpPr>
          <p:cNvPr id="35" name="Afgeronde rechthoek 34"/>
          <p:cNvSpPr/>
          <p:nvPr/>
        </p:nvSpPr>
        <p:spPr>
          <a:xfrm>
            <a:off x="6564948" y="1161743"/>
            <a:ext cx="3816424" cy="22299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Het </a:t>
            </a:r>
            <a:r>
              <a:rPr lang="nl-NL" sz="2400" b="1" dirty="0"/>
              <a:t>begrotingstekort</a:t>
            </a:r>
            <a:r>
              <a:rPr lang="nl-NL" sz="2400" dirty="0"/>
              <a:t> is het bedrag dat de overheid in een jaar moet lenen, omdat de </a:t>
            </a:r>
          </a:p>
          <a:p>
            <a:pPr algn="ctr"/>
            <a:r>
              <a:rPr lang="nl-NL" sz="2400" dirty="0"/>
              <a:t>uitgaven &gt; inkomsten</a:t>
            </a:r>
          </a:p>
        </p:txBody>
      </p:sp>
      <p:cxnSp>
        <p:nvCxnSpPr>
          <p:cNvPr id="9" name="Rechte verbindingslijn 8"/>
          <p:cNvCxnSpPr/>
          <p:nvPr/>
        </p:nvCxnSpPr>
        <p:spPr>
          <a:xfrm>
            <a:off x="1126588" y="6308758"/>
            <a:ext cx="3600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213959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 animBg="1"/>
      <p:bldP spid="25" grpId="0" animBg="1"/>
      <p:bldP spid="26" grpId="0" animBg="1"/>
      <p:bldP spid="27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Begrotingstekort: Lenen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Obligatie-leningen</a:t>
            </a:r>
            <a:endParaRPr lang="nl-NL" dirty="0" smtClean="0"/>
          </a:p>
          <a:p>
            <a:pPr lvl="1">
              <a:buFont typeface="Courier New" pitchFamily="49" charset="0"/>
              <a:buChar char="o"/>
            </a:pPr>
            <a:r>
              <a:rPr lang="nl-NL" sz="1800" dirty="0"/>
              <a:t>Vast bedrag</a:t>
            </a:r>
          </a:p>
          <a:p>
            <a:pPr lvl="1">
              <a:buFont typeface="Courier New" pitchFamily="49" charset="0"/>
              <a:buChar char="o"/>
            </a:pPr>
            <a:r>
              <a:rPr lang="nl-NL" sz="1800" dirty="0"/>
              <a:t>Vaste looptijd</a:t>
            </a:r>
          </a:p>
          <a:p>
            <a:pPr lvl="1">
              <a:buFont typeface="Courier New" pitchFamily="49" charset="0"/>
              <a:buChar char="o"/>
            </a:pPr>
            <a:r>
              <a:rPr lang="nl-NL" sz="1800" dirty="0"/>
              <a:t>Vaste rente</a:t>
            </a:r>
          </a:p>
          <a:p>
            <a:pPr lvl="1">
              <a:buFont typeface="Wingdings" pitchFamily="2" charset="2"/>
              <a:buChar char="Ø"/>
            </a:pPr>
            <a:r>
              <a:rPr lang="nl-NL" sz="1800" dirty="0"/>
              <a:t>Vrije inschrijving</a:t>
            </a:r>
          </a:p>
          <a:p>
            <a:r>
              <a:rPr lang="nl-NL" dirty="0" smtClean="0"/>
              <a:t>Onderhandse lening</a:t>
            </a:r>
          </a:p>
          <a:p>
            <a:pPr lvl="1">
              <a:buFont typeface="Courier New" pitchFamily="49" charset="0"/>
              <a:buChar char="o"/>
            </a:pPr>
            <a:r>
              <a:rPr lang="nl-NL" sz="1800" dirty="0"/>
              <a:t>Grote bedragen</a:t>
            </a:r>
          </a:p>
          <a:p>
            <a:pPr lvl="1">
              <a:buFont typeface="Courier New" pitchFamily="49" charset="0"/>
              <a:buChar char="o"/>
            </a:pPr>
            <a:r>
              <a:rPr lang="nl-NL" sz="1800" dirty="0"/>
              <a:t>Maatwerk</a:t>
            </a:r>
          </a:p>
          <a:p>
            <a:pPr lvl="1">
              <a:buFont typeface="Wingdings" pitchFamily="2" charset="2"/>
              <a:buChar char="Ø"/>
            </a:pPr>
            <a:r>
              <a:rPr lang="nl-NL" sz="1800" dirty="0"/>
              <a:t>Verzekeringsmaatschappijen en pensioenfondsen</a:t>
            </a:r>
          </a:p>
          <a:p>
            <a:pPr lvl="1">
              <a:buFont typeface="Courier New" pitchFamily="49" charset="0"/>
              <a:buChar char="o"/>
            </a:pPr>
            <a:endParaRPr lang="nl-NL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872" y="1844825"/>
            <a:ext cx="550545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0" y="6153150"/>
            <a:ext cx="5715000" cy="7048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50" y="1196753"/>
            <a:ext cx="3591272" cy="3127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138955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Financieringstekort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sz="2000" dirty="0"/>
              <a:t>Gegevens:</a:t>
            </a:r>
          </a:p>
          <a:p>
            <a:pPr marL="266700" lvl="1" indent="-180975">
              <a:buFont typeface="Courier New" pitchFamily="49" charset="0"/>
              <a:buChar char="o"/>
            </a:pPr>
            <a:r>
              <a:rPr lang="nl-NL" sz="1800" dirty="0"/>
              <a:t>Staatsschuld eind </a:t>
            </a:r>
            <a:r>
              <a:rPr lang="nl-NL" sz="1800" dirty="0" smtClean="0"/>
              <a:t>2014: </a:t>
            </a:r>
            <a:r>
              <a:rPr lang="nl-NL" sz="1800" dirty="0"/>
              <a:t>360 </a:t>
            </a:r>
            <a:r>
              <a:rPr lang="nl-NL" sz="1800" dirty="0" err="1"/>
              <a:t>mld</a:t>
            </a:r>
            <a:endParaRPr lang="nl-NL" sz="1800" dirty="0"/>
          </a:p>
          <a:p>
            <a:pPr marL="266700" lvl="1" indent="-180975">
              <a:buFont typeface="Courier New" pitchFamily="49" charset="0"/>
              <a:buChar char="o"/>
            </a:pPr>
            <a:r>
              <a:rPr lang="nl-NL" sz="1800" dirty="0"/>
              <a:t>Inkomsten </a:t>
            </a:r>
            <a:r>
              <a:rPr lang="nl-NL" sz="1800" dirty="0" smtClean="0"/>
              <a:t>2015: </a:t>
            </a:r>
            <a:r>
              <a:rPr lang="nl-NL" sz="1800" dirty="0"/>
              <a:t>240 </a:t>
            </a:r>
            <a:r>
              <a:rPr lang="nl-NL" sz="1800" dirty="0" err="1"/>
              <a:t>mld</a:t>
            </a:r>
            <a:endParaRPr lang="nl-NL" sz="1800" dirty="0"/>
          </a:p>
          <a:p>
            <a:pPr marL="266700" lvl="1" indent="-180975">
              <a:buFont typeface="Courier New" pitchFamily="49" charset="0"/>
              <a:buChar char="o"/>
            </a:pPr>
            <a:r>
              <a:rPr lang="nl-NL" sz="1800" dirty="0"/>
              <a:t>Uitgaven </a:t>
            </a:r>
            <a:r>
              <a:rPr lang="nl-NL" sz="1800" dirty="0" smtClean="0"/>
              <a:t>2015: </a:t>
            </a:r>
            <a:r>
              <a:rPr lang="nl-NL" sz="1800" dirty="0"/>
              <a:t>260 </a:t>
            </a:r>
            <a:r>
              <a:rPr lang="nl-NL" sz="1800" dirty="0" err="1"/>
              <a:t>mld</a:t>
            </a:r>
            <a:endParaRPr lang="nl-NL" sz="1800" dirty="0"/>
          </a:p>
          <a:p>
            <a:pPr marL="447675" lvl="2" indent="0">
              <a:buNone/>
            </a:pPr>
            <a:r>
              <a:rPr lang="nl-NL" sz="1800" dirty="0"/>
              <a:t>Waarvan:</a:t>
            </a:r>
          </a:p>
          <a:p>
            <a:pPr marL="895350" lvl="3" indent="-180975"/>
            <a:r>
              <a:rPr lang="nl-NL" sz="1600" dirty="0"/>
              <a:t>10 </a:t>
            </a:r>
            <a:r>
              <a:rPr lang="nl-NL" sz="1600" dirty="0" err="1"/>
              <a:t>mld</a:t>
            </a:r>
            <a:r>
              <a:rPr lang="nl-NL" sz="1600" dirty="0"/>
              <a:t> rentelasten</a:t>
            </a:r>
          </a:p>
          <a:p>
            <a:pPr marL="895350" lvl="3" indent="-180975"/>
            <a:r>
              <a:rPr lang="nl-NL" sz="1600" dirty="0"/>
              <a:t>5 </a:t>
            </a:r>
            <a:r>
              <a:rPr lang="nl-NL" sz="1600" dirty="0" err="1"/>
              <a:t>mld</a:t>
            </a:r>
            <a:r>
              <a:rPr lang="nl-NL" sz="1600" dirty="0"/>
              <a:t> aflossing oude schulden</a:t>
            </a:r>
          </a:p>
          <a:p>
            <a:r>
              <a:rPr lang="nl-NL" sz="2200" dirty="0"/>
              <a:t>Begrotingstekort = 20 </a:t>
            </a:r>
            <a:r>
              <a:rPr lang="nl-NL" sz="2200" dirty="0" err="1"/>
              <a:t>mld</a:t>
            </a:r>
            <a:endParaRPr lang="nl-NL" sz="2200" dirty="0"/>
          </a:p>
          <a:p>
            <a:pPr marL="400050" lvl="1" indent="0">
              <a:buNone/>
            </a:pPr>
            <a:r>
              <a:rPr lang="nl-NL" sz="1900" dirty="0"/>
              <a:t>dat bedrag moet de overheid dus lenen, waardoor de totale schuld stijgt!</a:t>
            </a:r>
          </a:p>
          <a:p>
            <a:r>
              <a:rPr lang="nl-NL" sz="2200" dirty="0"/>
              <a:t>Aflossing = 5 </a:t>
            </a:r>
            <a:r>
              <a:rPr lang="nl-NL" sz="2200" dirty="0" err="1"/>
              <a:t>mld</a:t>
            </a:r>
            <a:endParaRPr lang="nl-NL" sz="2200" dirty="0"/>
          </a:p>
          <a:p>
            <a:pPr marL="457200" lvl="1" indent="0">
              <a:buNone/>
            </a:pPr>
            <a:r>
              <a:rPr lang="nl-NL" sz="1900" dirty="0"/>
              <a:t>daardoor daalt de schuld weer.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8976320" y="1268760"/>
            <a:ext cx="0" cy="43204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 flipH="1">
            <a:off x="8976320" y="6309320"/>
            <a:ext cx="16916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H="1">
            <a:off x="8760296" y="5589240"/>
            <a:ext cx="216024" cy="144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8760296" y="5733256"/>
            <a:ext cx="432048" cy="144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 flipH="1">
            <a:off x="8976320" y="5877272"/>
            <a:ext cx="216024" cy="144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>
            <a:off x="8976320" y="6021288"/>
            <a:ext cx="0" cy="2880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kstvak 19"/>
          <p:cNvSpPr txBox="1"/>
          <p:nvPr/>
        </p:nvSpPr>
        <p:spPr>
          <a:xfrm>
            <a:off x="8472264" y="46531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350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8472264" y="399577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360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472264" y="321297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370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8472264" y="249289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380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8472264" y="17728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390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9126128" y="1187460"/>
            <a:ext cx="1412566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nl-NL" sz="1600" b="1" dirty="0"/>
              <a:t>staatsschuld</a:t>
            </a:r>
          </a:p>
        </p:txBody>
      </p:sp>
      <p:sp>
        <p:nvSpPr>
          <p:cNvPr id="26" name="Rechthoek 25"/>
          <p:cNvSpPr/>
          <p:nvPr/>
        </p:nvSpPr>
        <p:spPr>
          <a:xfrm>
            <a:off x="9552384" y="4180438"/>
            <a:ext cx="720080" cy="212888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8" name="Rechte verbindingslijn 27"/>
          <p:cNvCxnSpPr/>
          <p:nvPr/>
        </p:nvCxnSpPr>
        <p:spPr>
          <a:xfrm>
            <a:off x="9192344" y="4165924"/>
            <a:ext cx="14756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hoek 28"/>
          <p:cNvSpPr/>
          <p:nvPr/>
        </p:nvSpPr>
        <p:spPr>
          <a:xfrm>
            <a:off x="9552384" y="4158372"/>
            <a:ext cx="718776" cy="150287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0" name="Rechte verbindingslijn 29"/>
          <p:cNvCxnSpPr/>
          <p:nvPr/>
        </p:nvCxnSpPr>
        <p:spPr>
          <a:xfrm>
            <a:off x="9192344" y="2679892"/>
            <a:ext cx="14756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/>
          <p:cNvCxnSpPr/>
          <p:nvPr/>
        </p:nvCxnSpPr>
        <p:spPr>
          <a:xfrm>
            <a:off x="9192344" y="3126454"/>
            <a:ext cx="14756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fgeronde rechthoek 26"/>
          <p:cNvSpPr/>
          <p:nvPr/>
        </p:nvSpPr>
        <p:spPr>
          <a:xfrm>
            <a:off x="4497540" y="1845820"/>
            <a:ext cx="3816424" cy="22299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Het </a:t>
            </a:r>
            <a:r>
              <a:rPr lang="nl-NL" sz="2400" b="1" dirty="0" smtClean="0"/>
              <a:t>financieringstekort</a:t>
            </a:r>
            <a:r>
              <a:rPr lang="nl-NL" sz="2400" dirty="0" smtClean="0"/>
              <a:t> </a:t>
            </a:r>
            <a:r>
              <a:rPr lang="nl-NL" sz="2400" dirty="0"/>
              <a:t>is het bedrag </a:t>
            </a:r>
            <a:r>
              <a:rPr lang="nl-NL" sz="2400" dirty="0" smtClean="0"/>
              <a:t>waarmee de staatsschuld stijgt:</a:t>
            </a:r>
          </a:p>
          <a:p>
            <a:pPr algn="ctr"/>
            <a:r>
              <a:rPr lang="nl-NL" sz="2400" dirty="0" smtClean="0"/>
              <a:t>15 mld.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669761725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00017 -0.2157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7 -0.21572 L 0.00017 -0.152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Financieringstekort (2)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>
          <a:xfrm>
            <a:off x="8976320" y="1268760"/>
            <a:ext cx="0" cy="43204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Rechte verbindingslijn 4"/>
          <p:cNvCxnSpPr/>
          <p:nvPr/>
        </p:nvCxnSpPr>
        <p:spPr>
          <a:xfrm flipH="1">
            <a:off x="8976320" y="6309320"/>
            <a:ext cx="16916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5"/>
          <p:cNvCxnSpPr/>
          <p:nvPr/>
        </p:nvCxnSpPr>
        <p:spPr>
          <a:xfrm flipH="1">
            <a:off x="8760296" y="5589240"/>
            <a:ext cx="216024" cy="144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8760296" y="5733256"/>
            <a:ext cx="432048" cy="144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H="1">
            <a:off x="8976320" y="5877272"/>
            <a:ext cx="216024" cy="144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8976320" y="6021288"/>
            <a:ext cx="0" cy="2880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8472264" y="46531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350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8472264" y="399577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360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8472264" y="321297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370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8472264" y="249289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380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8472264" y="17728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390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9126128" y="1187460"/>
            <a:ext cx="1412566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nl-NL" sz="1600" b="1" dirty="0"/>
              <a:t>staatsschuld</a:t>
            </a:r>
            <a:endParaRPr lang="nl-NL" b="1" dirty="0"/>
          </a:p>
        </p:txBody>
      </p:sp>
      <p:sp>
        <p:nvSpPr>
          <p:cNvPr id="16" name="Rechthoek 15"/>
          <p:cNvSpPr/>
          <p:nvPr/>
        </p:nvSpPr>
        <p:spPr>
          <a:xfrm>
            <a:off x="9768408" y="4159878"/>
            <a:ext cx="720080" cy="214944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7" name="Rechte verbindingslijn 16"/>
          <p:cNvCxnSpPr/>
          <p:nvPr/>
        </p:nvCxnSpPr>
        <p:spPr>
          <a:xfrm>
            <a:off x="9192344" y="4165924"/>
            <a:ext cx="14756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hoek 17"/>
          <p:cNvSpPr/>
          <p:nvPr/>
        </p:nvSpPr>
        <p:spPr>
          <a:xfrm>
            <a:off x="9768408" y="3126454"/>
            <a:ext cx="718776" cy="1033424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FT</a:t>
            </a:r>
          </a:p>
        </p:txBody>
      </p:sp>
      <p:cxnSp>
        <p:nvCxnSpPr>
          <p:cNvPr id="19" name="Rechte verbindingslijn 18"/>
          <p:cNvCxnSpPr/>
          <p:nvPr/>
        </p:nvCxnSpPr>
        <p:spPr>
          <a:xfrm>
            <a:off x="9192344" y="2679892"/>
            <a:ext cx="14756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/>
          <p:nvPr/>
        </p:nvCxnSpPr>
        <p:spPr>
          <a:xfrm>
            <a:off x="9192344" y="3126454"/>
            <a:ext cx="14756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hoek 20"/>
          <p:cNvSpPr/>
          <p:nvPr/>
        </p:nvSpPr>
        <p:spPr>
          <a:xfrm>
            <a:off x="9126128" y="2679892"/>
            <a:ext cx="335647" cy="147998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BT</a:t>
            </a:r>
          </a:p>
        </p:txBody>
      </p:sp>
      <p:sp>
        <p:nvSpPr>
          <p:cNvPr id="22" name="Rechthoek 21"/>
          <p:cNvSpPr/>
          <p:nvPr/>
        </p:nvSpPr>
        <p:spPr>
          <a:xfrm>
            <a:off x="9490056" y="2679892"/>
            <a:ext cx="335647" cy="4405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774163" y="187444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Dus: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774163" y="2302671"/>
            <a:ext cx="2731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Financieringstekort =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1782275" y="2779766"/>
            <a:ext cx="2225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begrotingstekort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3954065" y="2661751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-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smtClean="0">
                <a:solidFill>
                  <a:schemeClr val="bg1"/>
                </a:solidFill>
              </a:rPr>
              <a:t>aflossingen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774162" y="3439452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Maar vooral:</a:t>
            </a:r>
          </a:p>
        </p:txBody>
      </p:sp>
      <p:sp>
        <p:nvSpPr>
          <p:cNvPr id="29" name="Tekstvak 28"/>
          <p:cNvSpPr txBox="1"/>
          <p:nvPr/>
        </p:nvSpPr>
        <p:spPr>
          <a:xfrm>
            <a:off x="774163" y="3933056"/>
            <a:ext cx="2731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Financieringstekort =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944938" y="4365104"/>
            <a:ext cx="5732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bedrag waarmee de staatsschuld toeneemt</a:t>
            </a:r>
          </a:p>
        </p:txBody>
      </p:sp>
    </p:spTree>
    <p:extLst>
      <p:ext uri="{BB962C8B-B14F-4D97-AF65-F5344CB8AC3E}">
        <p14:creationId xmlns:p14="http://schemas.microsoft.com/office/powerpoint/2010/main" val="1597223295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Economielokaal havo">
  <a:themeElements>
    <a:clrScheme name="Econlokaal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760603"/>
      </a:accent1>
      <a:accent2>
        <a:srgbClr val="4F81B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onomielokaal havo" id="{A68B37FA-537D-4FD8-90CD-DCC3044E4AAF}" vid="{9CA03E87-7775-4AB0-979D-B00E25D7FF8C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Economielokaal havo</Template>
  <TotalTime>1850</TotalTime>
  <Words>427</Words>
  <Application>Microsoft Office PowerPoint</Application>
  <PresentationFormat>Breedbeeld</PresentationFormat>
  <Paragraphs>177</Paragraphs>
  <Slides>17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Cambria Math</vt:lpstr>
      <vt:lpstr>Century Gothic</vt:lpstr>
      <vt:lpstr>Courier New</vt:lpstr>
      <vt:lpstr>Wingdings</vt:lpstr>
      <vt:lpstr>Wingdings 3</vt:lpstr>
      <vt:lpstr>Economielokaal havo</vt:lpstr>
      <vt:lpstr>Overheidsfinanciën</vt:lpstr>
      <vt:lpstr>Collectieve sector</vt:lpstr>
      <vt:lpstr>Inkomsten</vt:lpstr>
      <vt:lpstr>Uitgaven</vt:lpstr>
      <vt:lpstr>Geld tekort</vt:lpstr>
      <vt:lpstr>Begrotingstekort bedragen bij benadering</vt:lpstr>
      <vt:lpstr>Begrotingstekort: Lenen </vt:lpstr>
      <vt:lpstr>Financieringstekort</vt:lpstr>
      <vt:lpstr>Financieringstekort (2)</vt:lpstr>
      <vt:lpstr>Totale Nederlandse staatsschuld</vt:lpstr>
      <vt:lpstr>Op de kapitaalmarkt</vt:lpstr>
      <vt:lpstr>Onbeperkt lenen?</vt:lpstr>
      <vt:lpstr>schuld</vt:lpstr>
      <vt:lpstr>staatsschuldquote</vt:lpstr>
      <vt:lpstr>Staatsschuld = Ruilen over de tijd</vt:lpstr>
      <vt:lpstr>Wanneer gaat het mis?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Overheidsfinanciën</dc:title>
  <dc:creator>Paul</dc:creator>
  <cp:lastModifiedBy>pbloemers</cp:lastModifiedBy>
  <cp:revision>62</cp:revision>
  <dcterms:created xsi:type="dcterms:W3CDTF">2011-10-01T09:52:05Z</dcterms:created>
  <dcterms:modified xsi:type="dcterms:W3CDTF">2017-01-12T08:15:21Z</dcterms:modified>
</cp:coreProperties>
</file>