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5"/>
  </p:notesMasterIdLst>
  <p:sldIdLst>
    <p:sldId id="258" r:id="rId2"/>
    <p:sldId id="300" r:id="rId3"/>
    <p:sldId id="286" r:id="rId4"/>
    <p:sldId id="266" r:id="rId5"/>
    <p:sldId id="261" r:id="rId6"/>
    <p:sldId id="301" r:id="rId7"/>
    <p:sldId id="275" r:id="rId8"/>
    <p:sldId id="276" r:id="rId9"/>
    <p:sldId id="287" r:id="rId10"/>
    <p:sldId id="288" r:id="rId11"/>
    <p:sldId id="289" r:id="rId12"/>
    <p:sldId id="290" r:id="rId13"/>
    <p:sldId id="291" r:id="rId14"/>
    <p:sldId id="278" r:id="rId15"/>
    <p:sldId id="277" r:id="rId16"/>
    <p:sldId id="263" r:id="rId17"/>
    <p:sldId id="264" r:id="rId18"/>
    <p:sldId id="269" r:id="rId19"/>
    <p:sldId id="280" r:id="rId20"/>
    <p:sldId id="292" r:id="rId21"/>
    <p:sldId id="293" r:id="rId22"/>
    <p:sldId id="294" r:id="rId23"/>
    <p:sldId id="295" r:id="rId24"/>
    <p:sldId id="296" r:id="rId25"/>
    <p:sldId id="297" r:id="rId26"/>
    <p:sldId id="305" r:id="rId27"/>
    <p:sldId id="298" r:id="rId28"/>
    <p:sldId id="299" r:id="rId29"/>
    <p:sldId id="302" r:id="rId30"/>
    <p:sldId id="303" r:id="rId31"/>
    <p:sldId id="304" r:id="rId32"/>
    <p:sldId id="306" r:id="rId33"/>
    <p:sldId id="274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258812"/>
    <a:srgbClr val="FFFFFF"/>
    <a:srgbClr val="1A80B6"/>
    <a:srgbClr val="EF6318"/>
    <a:srgbClr val="A90061"/>
    <a:srgbClr val="E5A0C7"/>
    <a:srgbClr val="D1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31ECE-AF3E-448B-8765-7D98B8CE4404}" v="1418" dt="2024-10-11T13:03:12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578" autoAdjust="0"/>
  </p:normalViewPr>
  <p:slideViewPr>
    <p:cSldViewPr>
      <p:cViewPr varScale="1">
        <p:scale>
          <a:sx n="103" d="100"/>
          <a:sy n="103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9EA31ECE-AF3E-448B-8765-7D98B8CE4404}"/>
    <pc:docChg chg="undo custSel addSld delSld modSld modMainMaster">
      <pc:chgData name="Paul Bloemers" userId="fe3832ff3b233e04" providerId="LiveId" clId="{9EA31ECE-AF3E-448B-8765-7D98B8CE4404}" dt="2024-10-11T13:01:16.467" v="4387" actId="113"/>
      <pc:docMkLst>
        <pc:docMk/>
      </pc:docMkLst>
      <pc:sldChg chg="modSp mod">
        <pc:chgData name="Paul Bloemers" userId="fe3832ff3b233e04" providerId="LiveId" clId="{9EA31ECE-AF3E-448B-8765-7D98B8CE4404}" dt="2024-10-09T13:26:14.387" v="1546" actId="20577"/>
        <pc:sldMkLst>
          <pc:docMk/>
          <pc:sldMk cId="162512422" sldId="258"/>
        </pc:sldMkLst>
        <pc:spChg chg="mod">
          <ac:chgData name="Paul Bloemers" userId="fe3832ff3b233e04" providerId="LiveId" clId="{9EA31ECE-AF3E-448B-8765-7D98B8CE4404}" dt="2024-10-09T13:26:01.881" v="1520" actId="20577"/>
          <ac:spMkLst>
            <pc:docMk/>
            <pc:sldMk cId="162512422" sldId="258"/>
            <ac:spMk id="4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3:26:14.387" v="1546" actId="20577"/>
          <ac:spMkLst>
            <pc:docMk/>
            <pc:sldMk cId="162512422" sldId="258"/>
            <ac:spMk id="5" creationId="{00000000-0000-0000-0000-000000000000}"/>
          </ac:spMkLst>
        </pc:spChg>
      </pc:sldChg>
      <pc:sldChg chg="modSp mod modClrScheme chgLayout">
        <pc:chgData name="Paul Bloemers" userId="fe3832ff3b233e04" providerId="LiveId" clId="{9EA31ECE-AF3E-448B-8765-7D98B8CE4404}" dt="2024-10-09T13:41:26.133" v="1817" actId="1076"/>
        <pc:sldMkLst>
          <pc:docMk/>
          <pc:sldMk cId="448849056" sldId="261"/>
        </pc:sldMkLst>
        <pc:spChg chg="mod ord">
          <ac:chgData name="Paul Bloemers" userId="fe3832ff3b233e04" providerId="LiveId" clId="{9EA31ECE-AF3E-448B-8765-7D98B8CE4404}" dt="2024-10-09T13:41:13.350" v="1813" actId="700"/>
          <ac:spMkLst>
            <pc:docMk/>
            <pc:sldMk cId="448849056" sldId="261"/>
            <ac:spMk id="2" creationId="{00000000-0000-0000-0000-000000000000}"/>
          </ac:spMkLst>
        </pc:spChg>
        <pc:spChg chg="mod ord">
          <ac:chgData name="Paul Bloemers" userId="fe3832ff3b233e04" providerId="LiveId" clId="{9EA31ECE-AF3E-448B-8765-7D98B8CE4404}" dt="2024-10-09T13:41:13.350" v="1813" actId="700"/>
          <ac:spMkLst>
            <pc:docMk/>
            <pc:sldMk cId="448849056" sldId="261"/>
            <ac:spMk id="3" creationId="{00000000-0000-0000-0000-000000000000}"/>
          </ac:spMkLst>
        </pc:spChg>
        <pc:picChg chg="mod">
          <ac:chgData name="Paul Bloemers" userId="fe3832ff3b233e04" providerId="LiveId" clId="{9EA31ECE-AF3E-448B-8765-7D98B8CE4404}" dt="2024-10-09T13:41:17.597" v="1814" actId="1076"/>
          <ac:picMkLst>
            <pc:docMk/>
            <pc:sldMk cId="448849056" sldId="261"/>
            <ac:picMk id="4" creationId="{1B3A0F55-804D-45C6-A561-53EF387E4927}"/>
          </ac:picMkLst>
        </pc:picChg>
        <pc:picChg chg="mod">
          <ac:chgData name="Paul Bloemers" userId="fe3832ff3b233e04" providerId="LiveId" clId="{9EA31ECE-AF3E-448B-8765-7D98B8CE4404}" dt="2024-10-09T13:41:26.133" v="1817" actId="1076"/>
          <ac:picMkLst>
            <pc:docMk/>
            <pc:sldMk cId="448849056" sldId="261"/>
            <ac:picMk id="5" creationId="{858DDA64-360A-4399-A948-AEBFBFD5A974}"/>
          </ac:picMkLst>
        </pc:picChg>
        <pc:picChg chg="mod">
          <ac:chgData name="Paul Bloemers" userId="fe3832ff3b233e04" providerId="LiveId" clId="{9EA31ECE-AF3E-448B-8765-7D98B8CE4404}" dt="2024-10-09T13:41:24.973" v="1816" actId="1076"/>
          <ac:picMkLst>
            <pc:docMk/>
            <pc:sldMk cId="448849056" sldId="261"/>
            <ac:picMk id="6" creationId="{1CACF33E-21D9-4461-B700-BBB86045164B}"/>
          </ac:picMkLst>
        </pc:picChg>
      </pc:sldChg>
      <pc:sldChg chg="modSp mod modClrScheme chgLayout">
        <pc:chgData name="Paul Bloemers" userId="fe3832ff3b233e04" providerId="LiveId" clId="{9EA31ECE-AF3E-448B-8765-7D98B8CE4404}" dt="2024-10-11T12:21:28.494" v="3376" actId="700"/>
        <pc:sldMkLst>
          <pc:docMk/>
          <pc:sldMk cId="4109149230" sldId="263"/>
        </pc:sldMkLst>
        <pc:spChg chg="mod ord">
          <ac:chgData name="Paul Bloemers" userId="fe3832ff3b233e04" providerId="LiveId" clId="{9EA31ECE-AF3E-448B-8765-7D98B8CE4404}" dt="2024-10-11T12:21:28.494" v="3376" actId="700"/>
          <ac:spMkLst>
            <pc:docMk/>
            <pc:sldMk cId="4109149230" sldId="263"/>
            <ac:spMk id="2" creationId="{00000000-0000-0000-0000-000000000000}"/>
          </ac:spMkLst>
        </pc:spChg>
        <pc:spChg chg="mod ord">
          <ac:chgData name="Paul Bloemers" userId="fe3832ff3b233e04" providerId="LiveId" clId="{9EA31ECE-AF3E-448B-8765-7D98B8CE4404}" dt="2024-10-11T12:21:28.494" v="3376" actId="700"/>
          <ac:spMkLst>
            <pc:docMk/>
            <pc:sldMk cId="4109149230" sldId="263"/>
            <ac:spMk id="3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6:26.969" v="2562" actId="207"/>
          <ac:spMkLst>
            <pc:docMk/>
            <pc:sldMk cId="4109149230" sldId="263"/>
            <ac:spMk id="6" creationId="{00000000-0000-0000-0000-000000000000}"/>
          </ac:spMkLst>
        </pc:spChg>
        <pc:picChg chg="mod">
          <ac:chgData name="Paul Bloemers" userId="fe3832ff3b233e04" providerId="LiveId" clId="{9EA31ECE-AF3E-448B-8765-7D98B8CE4404}" dt="2024-10-09T15:36:34.499" v="2563" actId="1076"/>
          <ac:picMkLst>
            <pc:docMk/>
            <pc:sldMk cId="4109149230" sldId="263"/>
            <ac:picMk id="7" creationId="{00000000-0000-0000-0000-000000000000}"/>
          </ac:picMkLst>
        </pc:picChg>
        <pc:picChg chg="mod">
          <ac:chgData name="Paul Bloemers" userId="fe3832ff3b233e04" providerId="LiveId" clId="{9EA31ECE-AF3E-448B-8765-7D98B8CE4404}" dt="2024-10-09T15:36:34.499" v="2563" actId="1076"/>
          <ac:picMkLst>
            <pc:docMk/>
            <pc:sldMk cId="4109149230" sldId="263"/>
            <ac:picMk id="8" creationId="{00000000-0000-0000-0000-000000000000}"/>
          </ac:picMkLst>
        </pc:picChg>
        <pc:cxnChg chg="mod">
          <ac:chgData name="Paul Bloemers" userId="fe3832ff3b233e04" providerId="LiveId" clId="{9EA31ECE-AF3E-448B-8765-7D98B8CE4404}" dt="2024-10-09T15:36:26.969" v="2562" actId="207"/>
          <ac:cxnSpMkLst>
            <pc:docMk/>
            <pc:sldMk cId="4109149230" sldId="263"/>
            <ac:cxnSpMk id="5" creationId="{00000000-0000-0000-0000-000000000000}"/>
          </ac:cxnSpMkLst>
        </pc:cxnChg>
      </pc:sldChg>
      <pc:sldChg chg="modSp mod">
        <pc:chgData name="Paul Bloemers" userId="fe3832ff3b233e04" providerId="LiveId" clId="{9EA31ECE-AF3E-448B-8765-7D98B8CE4404}" dt="2024-10-09T15:39:39.076" v="2586" actId="207"/>
        <pc:sldMkLst>
          <pc:docMk/>
          <pc:sldMk cId="876656702" sldId="264"/>
        </pc:sldMkLst>
        <pc:spChg chg="mod">
          <ac:chgData name="Paul Bloemers" userId="fe3832ff3b233e04" providerId="LiveId" clId="{9EA31ECE-AF3E-448B-8765-7D98B8CE4404}" dt="2024-10-09T13:25:05.940" v="1482"/>
          <ac:spMkLst>
            <pc:docMk/>
            <pc:sldMk cId="876656702" sldId="264"/>
            <ac:spMk id="2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7:53.685" v="2564" actId="207"/>
          <ac:spMkLst>
            <pc:docMk/>
            <pc:sldMk cId="876656702" sldId="264"/>
            <ac:spMk id="6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8:14.931" v="2568" actId="2085"/>
          <ac:spMkLst>
            <pc:docMk/>
            <pc:sldMk cId="876656702" sldId="264"/>
            <ac:spMk id="8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9:39.076" v="2586" actId="207"/>
          <ac:spMkLst>
            <pc:docMk/>
            <pc:sldMk cId="876656702" sldId="264"/>
            <ac:spMk id="9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9:22.009" v="2585" actId="552"/>
          <ac:spMkLst>
            <pc:docMk/>
            <pc:sldMk cId="876656702" sldId="264"/>
            <ac:spMk id="11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8:35.339" v="2573" actId="2085"/>
          <ac:spMkLst>
            <pc:docMk/>
            <pc:sldMk cId="876656702" sldId="264"/>
            <ac:spMk id="12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9:22.009" v="2585" actId="552"/>
          <ac:spMkLst>
            <pc:docMk/>
            <pc:sldMk cId="876656702" sldId="264"/>
            <ac:spMk id="13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8:11.589" v="2567" actId="2085"/>
          <ac:spMkLst>
            <pc:docMk/>
            <pc:sldMk cId="876656702" sldId="264"/>
            <ac:spMk id="14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38:32.811" v="2572" actId="2085"/>
          <ac:spMkLst>
            <pc:docMk/>
            <pc:sldMk cId="876656702" sldId="264"/>
            <ac:spMk id="16" creationId="{00000000-0000-0000-0000-000000000000}"/>
          </ac:spMkLst>
        </pc:spChg>
      </pc:sldChg>
      <pc:sldChg chg="modSp add mod">
        <pc:chgData name="Paul Bloemers" userId="fe3832ff3b233e04" providerId="LiveId" clId="{9EA31ECE-AF3E-448B-8765-7D98B8CE4404}" dt="2024-10-09T13:42:49.374" v="1831" actId="6549"/>
        <pc:sldMkLst>
          <pc:docMk/>
          <pc:sldMk cId="18894785" sldId="266"/>
        </pc:sldMkLst>
        <pc:spChg chg="mod">
          <ac:chgData name="Paul Bloemers" userId="fe3832ff3b233e04" providerId="LiveId" clId="{9EA31ECE-AF3E-448B-8765-7D98B8CE4404}" dt="2024-10-09T13:42:49.374" v="1831" actId="6549"/>
          <ac:spMkLst>
            <pc:docMk/>
            <pc:sldMk cId="18894785" sldId="266"/>
            <ac:spMk id="4" creationId="{3CA432BA-F7C4-48CB-856F-6145201B79D9}"/>
          </ac:spMkLst>
        </pc:spChg>
      </pc:sldChg>
      <pc:sldChg chg="modSp del mod">
        <pc:chgData name="Paul Bloemers" userId="fe3832ff3b233e04" providerId="LiveId" clId="{9EA31ECE-AF3E-448B-8765-7D98B8CE4404}" dt="2024-10-09T13:25:36.487" v="1502" actId="2696"/>
        <pc:sldMkLst>
          <pc:docMk/>
          <pc:sldMk cId="3472566828" sldId="267"/>
        </pc:sldMkLst>
        <pc:spChg chg="mod">
          <ac:chgData name="Paul Bloemers" userId="fe3832ff3b233e04" providerId="LiveId" clId="{9EA31ECE-AF3E-448B-8765-7D98B8CE4404}" dt="2024-10-09T13:25:05.940" v="1482"/>
          <ac:spMkLst>
            <pc:docMk/>
            <pc:sldMk cId="3472566828" sldId="267"/>
            <ac:spMk id="2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3:25:06.270" v="1499" actId="27636"/>
          <ac:spMkLst>
            <pc:docMk/>
            <pc:sldMk cId="3472566828" sldId="267"/>
            <ac:spMk id="5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3:25:06.268" v="1498" actId="27636"/>
          <ac:spMkLst>
            <pc:docMk/>
            <pc:sldMk cId="3472566828" sldId="267"/>
            <ac:spMk id="8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3:25:06.270" v="1500" actId="27636"/>
          <ac:spMkLst>
            <pc:docMk/>
            <pc:sldMk cId="3472566828" sldId="267"/>
            <ac:spMk id="11" creationId="{00000000-0000-0000-0000-000000000000}"/>
          </ac:spMkLst>
        </pc:spChg>
      </pc:sldChg>
      <pc:sldChg chg="modSp mod">
        <pc:chgData name="Paul Bloemers" userId="fe3832ff3b233e04" providerId="LiveId" clId="{9EA31ECE-AF3E-448B-8765-7D98B8CE4404}" dt="2024-10-09T15:41:09.801" v="2604" actId="552"/>
        <pc:sldMkLst>
          <pc:docMk/>
          <pc:sldMk cId="4233772967" sldId="269"/>
        </pc:sldMkLst>
        <pc:spChg chg="mod">
          <ac:chgData name="Paul Bloemers" userId="fe3832ff3b233e04" providerId="LiveId" clId="{9EA31ECE-AF3E-448B-8765-7D98B8CE4404}" dt="2024-10-09T15:40:15.876" v="2590" actId="207"/>
          <ac:spMkLst>
            <pc:docMk/>
            <pc:sldMk cId="4233772967" sldId="269"/>
            <ac:spMk id="2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3:25:05.940" v="1482"/>
          <ac:spMkLst>
            <pc:docMk/>
            <pc:sldMk cId="4233772967" sldId="269"/>
            <ac:spMk id="3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40:37.596" v="2599" actId="1037"/>
          <ac:spMkLst>
            <pc:docMk/>
            <pc:sldMk cId="4233772967" sldId="269"/>
            <ac:spMk id="7" creationId="{00000000-0000-0000-0000-000000000000}"/>
          </ac:spMkLst>
        </pc:spChg>
        <pc:spChg chg="mod">
          <ac:chgData name="Paul Bloemers" userId="fe3832ff3b233e04" providerId="LiveId" clId="{9EA31ECE-AF3E-448B-8765-7D98B8CE4404}" dt="2024-10-09T15:40:37.596" v="2599" actId="1037"/>
          <ac:spMkLst>
            <pc:docMk/>
            <pc:sldMk cId="4233772967" sldId="269"/>
            <ac:spMk id="9" creationId="{00000000-0000-0000-0000-000000000000}"/>
          </ac:spMkLst>
        </pc:spChg>
        <pc:picChg chg="mod">
          <ac:chgData name="Paul Bloemers" userId="fe3832ff3b233e04" providerId="LiveId" clId="{9EA31ECE-AF3E-448B-8765-7D98B8CE4404}" dt="2024-10-09T15:40:02.299" v="2587" actId="1076"/>
          <ac:picMkLst>
            <pc:docMk/>
            <pc:sldMk cId="4233772967" sldId="269"/>
            <ac:picMk id="4" creationId="{829B6ABE-46F8-43C1-B459-4F978EEE7C03}"/>
          </ac:picMkLst>
        </pc:picChg>
        <pc:cxnChg chg="mod">
          <ac:chgData name="Paul Bloemers" userId="fe3832ff3b233e04" providerId="LiveId" clId="{9EA31ECE-AF3E-448B-8765-7D98B8CE4404}" dt="2024-10-09T15:41:09.801" v="2604" actId="552"/>
          <ac:cxnSpMkLst>
            <pc:docMk/>
            <pc:sldMk cId="4233772967" sldId="269"/>
            <ac:cxnSpMk id="6" creationId="{00000000-0000-0000-0000-000000000000}"/>
          </ac:cxnSpMkLst>
        </pc:cxnChg>
        <pc:cxnChg chg="mod">
          <ac:chgData name="Paul Bloemers" userId="fe3832ff3b233e04" providerId="LiveId" clId="{9EA31ECE-AF3E-448B-8765-7D98B8CE4404}" dt="2024-10-09T15:41:09.801" v="2604" actId="552"/>
          <ac:cxnSpMkLst>
            <pc:docMk/>
            <pc:sldMk cId="4233772967" sldId="269"/>
            <ac:cxnSpMk id="8" creationId="{00000000-0000-0000-0000-000000000000}"/>
          </ac:cxnSpMkLst>
        </pc:cxnChg>
      </pc:sldChg>
      <pc:sldChg chg="mod modClrScheme chgLayout">
        <pc:chgData name="Paul Bloemers" userId="fe3832ff3b233e04" providerId="LiveId" clId="{9EA31ECE-AF3E-448B-8765-7D98B8CE4404}" dt="2024-10-09T13:25:45.775" v="1503" actId="700"/>
        <pc:sldMkLst>
          <pc:docMk/>
          <pc:sldMk cId="2434221184" sldId="274"/>
        </pc:sldMkLst>
      </pc:sldChg>
      <pc:sldChg chg="modSp mod modAnim">
        <pc:chgData name="Paul Bloemers" userId="fe3832ff3b233e04" providerId="LiveId" clId="{9EA31ECE-AF3E-448B-8765-7D98B8CE4404}" dt="2024-10-09T14:26:13.413" v="2373" actId="113"/>
        <pc:sldMkLst>
          <pc:docMk/>
          <pc:sldMk cId="1415956544" sldId="275"/>
        </pc:sldMkLst>
        <pc:spChg chg="mod">
          <ac:chgData name="Paul Bloemers" userId="fe3832ff3b233e04" providerId="LiveId" clId="{9EA31ECE-AF3E-448B-8765-7D98B8CE4404}" dt="2024-10-09T14:18:28.741" v="2294" actId="404"/>
          <ac:spMkLst>
            <pc:docMk/>
            <pc:sldMk cId="1415956544" sldId="275"/>
            <ac:spMk id="2" creationId="{1A67908D-9B9A-469F-85E5-6C5C01812BFE}"/>
          </ac:spMkLst>
        </pc:spChg>
        <pc:spChg chg="mod">
          <ac:chgData name="Paul Bloemers" userId="fe3832ff3b233e04" providerId="LiveId" clId="{9EA31ECE-AF3E-448B-8765-7D98B8CE4404}" dt="2024-10-09T14:25:26.250" v="2362" actId="207"/>
          <ac:spMkLst>
            <pc:docMk/>
            <pc:sldMk cId="1415956544" sldId="275"/>
            <ac:spMk id="4" creationId="{2358094B-48B9-4C75-B87A-7D86EAC3C04E}"/>
          </ac:spMkLst>
        </pc:spChg>
        <pc:spChg chg="mod">
          <ac:chgData name="Paul Bloemers" userId="fe3832ff3b233e04" providerId="LiveId" clId="{9EA31ECE-AF3E-448B-8765-7D98B8CE4404}" dt="2024-10-09T14:19:53.959" v="2303" actId="6549"/>
          <ac:spMkLst>
            <pc:docMk/>
            <pc:sldMk cId="1415956544" sldId="275"/>
            <ac:spMk id="6" creationId="{C6CFF189-ED88-4F63-A8CF-9E87A7EC8F10}"/>
          </ac:spMkLst>
        </pc:spChg>
        <pc:spChg chg="mod">
          <ac:chgData name="Paul Bloemers" userId="fe3832ff3b233e04" providerId="LiveId" clId="{9EA31ECE-AF3E-448B-8765-7D98B8CE4404}" dt="2024-10-09T14:19:14.272" v="2295" actId="207"/>
          <ac:spMkLst>
            <pc:docMk/>
            <pc:sldMk cId="1415956544" sldId="275"/>
            <ac:spMk id="8" creationId="{50755944-2B8E-450C-9A67-E24BEB7C1723}"/>
          </ac:spMkLst>
        </pc:spChg>
        <pc:spChg chg="mod">
          <ac:chgData name="Paul Bloemers" userId="fe3832ff3b233e04" providerId="LiveId" clId="{9EA31ECE-AF3E-448B-8765-7D98B8CE4404}" dt="2024-10-09T14:19:48.063" v="2302" actId="555"/>
          <ac:spMkLst>
            <pc:docMk/>
            <pc:sldMk cId="1415956544" sldId="275"/>
            <ac:spMk id="9" creationId="{E9EFB08A-FEF0-403B-90FD-9C6299134DFF}"/>
          </ac:spMkLst>
        </pc:spChg>
        <pc:spChg chg="mod">
          <ac:chgData name="Paul Bloemers" userId="fe3832ff3b233e04" providerId="LiveId" clId="{9EA31ECE-AF3E-448B-8765-7D98B8CE4404}" dt="2024-10-09T14:19:14.272" v="2295" actId="207"/>
          <ac:spMkLst>
            <pc:docMk/>
            <pc:sldMk cId="1415956544" sldId="275"/>
            <ac:spMk id="11" creationId="{F084C038-3BBA-43A1-B926-A069E037CB79}"/>
          </ac:spMkLst>
        </pc:spChg>
        <pc:spChg chg="mod">
          <ac:chgData name="Paul Bloemers" userId="fe3832ff3b233e04" providerId="LiveId" clId="{9EA31ECE-AF3E-448B-8765-7D98B8CE4404}" dt="2024-10-09T14:19:48.063" v="2302" actId="555"/>
          <ac:spMkLst>
            <pc:docMk/>
            <pc:sldMk cId="1415956544" sldId="275"/>
            <ac:spMk id="12" creationId="{9C588075-A90E-4ABF-91E6-2F2448B724B4}"/>
          </ac:spMkLst>
        </pc:spChg>
        <pc:spChg chg="mod">
          <ac:chgData name="Paul Bloemers" userId="fe3832ff3b233e04" providerId="LiveId" clId="{9EA31ECE-AF3E-448B-8765-7D98B8CE4404}" dt="2024-10-09T14:26:13.413" v="2373" actId="113"/>
          <ac:spMkLst>
            <pc:docMk/>
            <pc:sldMk cId="1415956544" sldId="275"/>
            <ac:spMk id="23" creationId="{1CB8DBC4-8CB3-4E03-A92C-74B9E44F3547}"/>
          </ac:spMkLst>
        </pc:spChg>
      </pc:sldChg>
      <pc:sldChg chg="modSp mod modAnim">
        <pc:chgData name="Paul Bloemers" userId="fe3832ff3b233e04" providerId="LiveId" clId="{9EA31ECE-AF3E-448B-8765-7D98B8CE4404}" dt="2024-10-09T14:28:45.800" v="2392" actId="208"/>
        <pc:sldMkLst>
          <pc:docMk/>
          <pc:sldMk cId="2498849839" sldId="276"/>
        </pc:sldMkLst>
        <pc:spChg chg="mod">
          <ac:chgData name="Paul Bloemers" userId="fe3832ff3b233e04" providerId="LiveId" clId="{9EA31ECE-AF3E-448B-8765-7D98B8CE4404}" dt="2024-10-09T14:27:31.192" v="2384" actId="113"/>
          <ac:spMkLst>
            <pc:docMk/>
            <pc:sldMk cId="2498849839" sldId="276"/>
            <ac:spMk id="2" creationId="{1A67908D-9B9A-469F-85E5-6C5C01812BFE}"/>
          </ac:spMkLst>
        </pc:spChg>
        <pc:spChg chg="mod">
          <ac:chgData name="Paul Bloemers" userId="fe3832ff3b233e04" providerId="LiveId" clId="{9EA31ECE-AF3E-448B-8765-7D98B8CE4404}" dt="2024-10-09T14:28:05.197" v="2389" actId="20577"/>
          <ac:spMkLst>
            <pc:docMk/>
            <pc:sldMk cId="2498849839" sldId="276"/>
            <ac:spMk id="4" creationId="{D79D6509-6726-4382-A020-0BE1EF1B344F}"/>
          </ac:spMkLst>
        </pc:spChg>
        <pc:spChg chg="mod">
          <ac:chgData name="Paul Bloemers" userId="fe3832ff3b233e04" providerId="LiveId" clId="{9EA31ECE-AF3E-448B-8765-7D98B8CE4404}" dt="2024-10-09T14:28:26.406" v="2390" actId="207"/>
          <ac:spMkLst>
            <pc:docMk/>
            <pc:sldMk cId="2498849839" sldId="276"/>
            <ac:spMk id="8" creationId="{EFE78463-C68C-48F2-A074-B92476F93F5B}"/>
          </ac:spMkLst>
        </pc:spChg>
        <pc:spChg chg="mod">
          <ac:chgData name="Paul Bloemers" userId="fe3832ff3b233e04" providerId="LiveId" clId="{9EA31ECE-AF3E-448B-8765-7D98B8CE4404}" dt="2024-10-09T14:28:45.800" v="2392" actId="208"/>
          <ac:spMkLst>
            <pc:docMk/>
            <pc:sldMk cId="2498849839" sldId="276"/>
            <ac:spMk id="10" creationId="{A2D4FDAE-81D0-442C-B033-919A6083FF2A}"/>
          </ac:spMkLst>
        </pc:spChg>
      </pc:sldChg>
      <pc:sldChg chg="addSp modSp mod">
        <pc:chgData name="Paul Bloemers" userId="fe3832ff3b233e04" providerId="LiveId" clId="{9EA31ECE-AF3E-448B-8765-7D98B8CE4404}" dt="2024-10-09T15:35:50.291" v="2561" actId="14100"/>
        <pc:sldMkLst>
          <pc:docMk/>
          <pc:sldMk cId="2722401135" sldId="277"/>
        </pc:sldMkLst>
        <pc:spChg chg="mod">
          <ac:chgData name="Paul Bloemers" userId="fe3832ff3b233e04" providerId="LiveId" clId="{9EA31ECE-AF3E-448B-8765-7D98B8CE4404}" dt="2024-10-09T15:32:10.132" v="2542" actId="207"/>
          <ac:spMkLst>
            <pc:docMk/>
            <pc:sldMk cId="2722401135" sldId="277"/>
            <ac:spMk id="2" creationId="{1A67908D-9B9A-469F-85E5-6C5C01812BFE}"/>
          </ac:spMkLst>
        </pc:spChg>
        <pc:spChg chg="mod">
          <ac:chgData name="Paul Bloemers" userId="fe3832ff3b233e04" providerId="LiveId" clId="{9EA31ECE-AF3E-448B-8765-7D98B8CE4404}" dt="2024-10-09T15:32:33.749" v="2545" actId="404"/>
          <ac:spMkLst>
            <pc:docMk/>
            <pc:sldMk cId="2722401135" sldId="277"/>
            <ac:spMk id="3" creationId="{7A0DA082-A8AC-4F8B-980C-E32299E0021D}"/>
          </ac:spMkLst>
        </pc:spChg>
        <pc:spChg chg="mod">
          <ac:chgData name="Paul Bloemers" userId="fe3832ff3b233e04" providerId="LiveId" clId="{9EA31ECE-AF3E-448B-8765-7D98B8CE4404}" dt="2024-10-09T15:35:06.035" v="2556" actId="1076"/>
          <ac:spMkLst>
            <pc:docMk/>
            <pc:sldMk cId="2722401135" sldId="277"/>
            <ac:spMk id="4" creationId="{099D31BD-BBF7-497C-82B8-A3E732AB62BA}"/>
          </ac:spMkLst>
        </pc:spChg>
        <pc:spChg chg="mod">
          <ac:chgData name="Paul Bloemers" userId="fe3832ff3b233e04" providerId="LiveId" clId="{9EA31ECE-AF3E-448B-8765-7D98B8CE4404}" dt="2024-10-09T15:35:06.035" v="2556" actId="1076"/>
          <ac:spMkLst>
            <pc:docMk/>
            <pc:sldMk cId="2722401135" sldId="277"/>
            <ac:spMk id="5" creationId="{12E68F55-B274-4D34-937B-ED681D35FE63}"/>
          </ac:spMkLst>
        </pc:spChg>
        <pc:spChg chg="mod">
          <ac:chgData name="Paul Bloemers" userId="fe3832ff3b233e04" providerId="LiveId" clId="{9EA31ECE-AF3E-448B-8765-7D98B8CE4404}" dt="2024-10-09T15:35:06.035" v="2556" actId="1076"/>
          <ac:spMkLst>
            <pc:docMk/>
            <pc:sldMk cId="2722401135" sldId="277"/>
            <ac:spMk id="6" creationId="{9F1721B3-63C5-4363-B0DF-A1EA551C54F5}"/>
          </ac:spMkLst>
        </pc:spChg>
        <pc:spChg chg="mod">
          <ac:chgData name="Paul Bloemers" userId="fe3832ff3b233e04" providerId="LiveId" clId="{9EA31ECE-AF3E-448B-8765-7D98B8CE4404}" dt="2024-10-09T15:35:06.035" v="2556" actId="1076"/>
          <ac:spMkLst>
            <pc:docMk/>
            <pc:sldMk cId="2722401135" sldId="277"/>
            <ac:spMk id="7" creationId="{69E9B21B-DF08-4D58-8523-D5C837331FD3}"/>
          </ac:spMkLst>
        </pc:spChg>
        <pc:picChg chg="add">
          <ac:chgData name="Paul Bloemers" userId="fe3832ff3b233e04" providerId="LiveId" clId="{9EA31ECE-AF3E-448B-8765-7D98B8CE4404}" dt="2024-10-09T15:33:39.863" v="2546"/>
          <ac:picMkLst>
            <pc:docMk/>
            <pc:sldMk cId="2722401135" sldId="277"/>
            <ac:picMk id="8" creationId="{15D22714-0419-7661-7661-3BDED9AC2B5E}"/>
          </ac:picMkLst>
        </pc:picChg>
        <pc:picChg chg="add mod">
          <ac:chgData name="Paul Bloemers" userId="fe3832ff3b233e04" providerId="LiveId" clId="{9EA31ECE-AF3E-448B-8765-7D98B8CE4404}" dt="2024-10-09T15:35:50.291" v="2561" actId="14100"/>
          <ac:picMkLst>
            <pc:docMk/>
            <pc:sldMk cId="2722401135" sldId="277"/>
            <ac:picMk id="9" creationId="{18256F02-8243-F7BB-6348-826C42CBCC04}"/>
          </ac:picMkLst>
        </pc:picChg>
      </pc:sldChg>
      <pc:sldChg chg="addSp modSp mod modAnim">
        <pc:chgData name="Paul Bloemers" userId="fe3832ff3b233e04" providerId="LiveId" clId="{9EA31ECE-AF3E-448B-8765-7D98B8CE4404}" dt="2024-10-09T14:40:54.038" v="2538"/>
        <pc:sldMkLst>
          <pc:docMk/>
          <pc:sldMk cId="1248161443" sldId="278"/>
        </pc:sldMkLst>
        <pc:spChg chg="mod">
          <ac:chgData name="Paul Bloemers" userId="fe3832ff3b233e04" providerId="LiveId" clId="{9EA31ECE-AF3E-448B-8765-7D98B8CE4404}" dt="2024-10-09T14:39:00.681" v="2501" actId="207"/>
          <ac:spMkLst>
            <pc:docMk/>
            <pc:sldMk cId="1248161443" sldId="278"/>
            <ac:spMk id="2" creationId="{1A67908D-9B9A-469F-85E5-6C5C01812BFE}"/>
          </ac:spMkLst>
        </pc:spChg>
        <pc:spChg chg="mod">
          <ac:chgData name="Paul Bloemers" userId="fe3832ff3b233e04" providerId="LiveId" clId="{9EA31ECE-AF3E-448B-8765-7D98B8CE4404}" dt="2024-10-09T14:39:08.029" v="2502" actId="255"/>
          <ac:spMkLst>
            <pc:docMk/>
            <pc:sldMk cId="1248161443" sldId="278"/>
            <ac:spMk id="3" creationId="{AA8B23E7-6C48-4C43-9061-761152A131EC}"/>
          </ac:spMkLst>
        </pc:spChg>
        <pc:spChg chg="mod">
          <ac:chgData name="Paul Bloemers" userId="fe3832ff3b233e04" providerId="LiveId" clId="{9EA31ECE-AF3E-448B-8765-7D98B8CE4404}" dt="2024-10-09T14:39:08.029" v="2502" actId="255"/>
          <ac:spMkLst>
            <pc:docMk/>
            <pc:sldMk cId="1248161443" sldId="278"/>
            <ac:spMk id="4" creationId="{D79D6509-6726-4382-A020-0BE1EF1B344F}"/>
          </ac:spMkLst>
        </pc:spChg>
        <pc:spChg chg="add mod">
          <ac:chgData name="Paul Bloemers" userId="fe3832ff3b233e04" providerId="LiveId" clId="{9EA31ECE-AF3E-448B-8765-7D98B8CE4404}" dt="2024-10-09T14:40:44.519" v="2537" actId="1035"/>
          <ac:spMkLst>
            <pc:docMk/>
            <pc:sldMk cId="1248161443" sldId="278"/>
            <ac:spMk id="6" creationId="{EE85EA11-22B6-92EA-8107-05E83946376D}"/>
          </ac:spMkLst>
        </pc:spChg>
        <pc:spChg chg="mod">
          <ac:chgData name="Paul Bloemers" userId="fe3832ff3b233e04" providerId="LiveId" clId="{9EA31ECE-AF3E-448B-8765-7D98B8CE4404}" dt="2024-10-09T14:40:37.009" v="2530" actId="1037"/>
          <ac:spMkLst>
            <pc:docMk/>
            <pc:sldMk cId="1248161443" sldId="278"/>
            <ac:spMk id="9" creationId="{1E752A21-9DE0-4809-9349-10B74D8B2EA5}"/>
          </ac:spMkLst>
        </pc:spChg>
      </pc:sldChg>
      <pc:sldChg chg="modSp del">
        <pc:chgData name="Paul Bloemers" userId="fe3832ff3b233e04" providerId="LiveId" clId="{9EA31ECE-AF3E-448B-8765-7D98B8CE4404}" dt="2024-10-09T13:25:36.487" v="1502" actId="2696"/>
        <pc:sldMkLst>
          <pc:docMk/>
          <pc:sldMk cId="4039937915" sldId="279"/>
        </pc:sldMkLst>
        <pc:spChg chg="mod">
          <ac:chgData name="Paul Bloemers" userId="fe3832ff3b233e04" providerId="LiveId" clId="{9EA31ECE-AF3E-448B-8765-7D98B8CE4404}" dt="2024-10-09T13:25:05.940" v="1482"/>
          <ac:spMkLst>
            <pc:docMk/>
            <pc:sldMk cId="4039937915" sldId="279"/>
            <ac:spMk id="5" creationId="{A83B223D-2985-48FE-8367-338BA5CBBBCF}"/>
          </ac:spMkLst>
        </pc:spChg>
        <pc:spChg chg="mod">
          <ac:chgData name="Paul Bloemers" userId="fe3832ff3b233e04" providerId="LiveId" clId="{9EA31ECE-AF3E-448B-8765-7D98B8CE4404}" dt="2024-10-09T13:25:05.940" v="1482"/>
          <ac:spMkLst>
            <pc:docMk/>
            <pc:sldMk cId="4039937915" sldId="279"/>
            <ac:spMk id="6" creationId="{9EF8EE3E-24FE-47EA-A0C8-E76471DA0EC8}"/>
          </ac:spMkLst>
        </pc:spChg>
      </pc:sldChg>
      <pc:sldChg chg="delSp modSp mod modClrScheme chgLayout">
        <pc:chgData name="Paul Bloemers" userId="fe3832ff3b233e04" providerId="LiveId" clId="{9EA31ECE-AF3E-448B-8765-7D98B8CE4404}" dt="2024-10-09T15:46:09.131" v="2625" actId="404"/>
        <pc:sldMkLst>
          <pc:docMk/>
          <pc:sldMk cId="311063144" sldId="280"/>
        </pc:sldMkLst>
        <pc:spChg chg="del mod ord">
          <ac:chgData name="Paul Bloemers" userId="fe3832ff3b233e04" providerId="LiveId" clId="{9EA31ECE-AF3E-448B-8765-7D98B8CE4404}" dt="2024-10-09T15:41:39.276" v="2606" actId="478"/>
          <ac:spMkLst>
            <pc:docMk/>
            <pc:sldMk cId="311063144" sldId="280"/>
            <ac:spMk id="2" creationId="{153B2550-D4C6-4C34-9AA0-A556ABB91675}"/>
          </ac:spMkLst>
        </pc:spChg>
        <pc:spChg chg="mod ord">
          <ac:chgData name="Paul Bloemers" userId="fe3832ff3b233e04" providerId="LiveId" clId="{9EA31ECE-AF3E-448B-8765-7D98B8CE4404}" dt="2024-10-09T15:46:09.131" v="2625" actId="404"/>
          <ac:spMkLst>
            <pc:docMk/>
            <pc:sldMk cId="311063144" sldId="280"/>
            <ac:spMk id="4" creationId="{F2D10875-08D7-4321-A51D-8CFF1DFF85A2}"/>
          </ac:spMkLst>
        </pc:spChg>
        <pc:spChg chg="mod ord">
          <ac:chgData name="Paul Bloemers" userId="fe3832ff3b233e04" providerId="LiveId" clId="{9EA31ECE-AF3E-448B-8765-7D98B8CE4404}" dt="2024-10-09T15:42:47.753" v="2622" actId="20577"/>
          <ac:spMkLst>
            <pc:docMk/>
            <pc:sldMk cId="311063144" sldId="280"/>
            <ac:spMk id="5" creationId="{588239A1-51D6-4451-8EB4-A3AD881AF251}"/>
          </ac:spMkLst>
        </pc:spChg>
      </pc:sldChg>
      <pc:sldChg chg="addSp delSp modSp mod modClrScheme delAnim modAnim chgLayout">
        <pc:chgData name="Paul Bloemers" userId="fe3832ff3b233e04" providerId="LiveId" clId="{9EA31ECE-AF3E-448B-8765-7D98B8CE4404}" dt="2024-10-11T13:00:35.614" v="4372" actId="478"/>
        <pc:sldMkLst>
          <pc:docMk/>
          <pc:sldMk cId="1293567070" sldId="286"/>
        </pc:sldMkLst>
        <pc:spChg chg="mod ord">
          <ac:chgData name="Paul Bloemers" userId="fe3832ff3b233e04" providerId="LiveId" clId="{9EA31ECE-AF3E-448B-8765-7D98B8CE4404}" dt="2024-10-09T13:36:17.529" v="1755" actId="20577"/>
          <ac:spMkLst>
            <pc:docMk/>
            <pc:sldMk cId="1293567070" sldId="286"/>
            <ac:spMk id="2" creationId="{669AFF28-E277-450E-9BED-BD2268333A6F}"/>
          </ac:spMkLst>
        </pc:spChg>
        <pc:spChg chg="mod ord">
          <ac:chgData name="Paul Bloemers" userId="fe3832ff3b233e04" providerId="LiveId" clId="{9EA31ECE-AF3E-448B-8765-7D98B8CE4404}" dt="2024-10-09T13:37:43.078" v="1766" actId="20577"/>
          <ac:spMkLst>
            <pc:docMk/>
            <pc:sldMk cId="1293567070" sldId="286"/>
            <ac:spMk id="3" creationId="{F7D3FE32-8EF1-4E9A-9BDE-8C2B675AFD35}"/>
          </ac:spMkLst>
        </pc:spChg>
        <pc:spChg chg="add mod">
          <ac:chgData name="Paul Bloemers" userId="fe3832ff3b233e04" providerId="LiveId" clId="{9EA31ECE-AF3E-448B-8765-7D98B8CE4404}" dt="2024-10-09T13:37:22.598" v="1762" actId="1076"/>
          <ac:spMkLst>
            <pc:docMk/>
            <pc:sldMk cId="1293567070" sldId="286"/>
            <ac:spMk id="4" creationId="{910E3B7E-E1E0-EB40-95B3-CF933597AD78}"/>
          </ac:spMkLst>
        </pc:spChg>
        <pc:spChg chg="add mod">
          <ac:chgData name="Paul Bloemers" userId="fe3832ff3b233e04" providerId="LiveId" clId="{9EA31ECE-AF3E-448B-8765-7D98B8CE4404}" dt="2024-10-09T13:37:10.286" v="1759" actId="1076"/>
          <ac:spMkLst>
            <pc:docMk/>
            <pc:sldMk cId="1293567070" sldId="286"/>
            <ac:spMk id="5" creationId="{02450E09-F3EF-2A96-0B5C-05B428E264DA}"/>
          </ac:spMkLst>
        </pc:spChg>
        <pc:spChg chg="add del mod">
          <ac:chgData name="Paul Bloemers" userId="fe3832ff3b233e04" providerId="LiveId" clId="{9EA31ECE-AF3E-448B-8765-7D98B8CE4404}" dt="2024-10-09T13:30:17.265" v="1678" actId="478"/>
          <ac:spMkLst>
            <pc:docMk/>
            <pc:sldMk cId="1293567070" sldId="286"/>
            <ac:spMk id="11" creationId="{F91FFF0B-E781-A0D1-5641-A94930B16010}"/>
          </ac:spMkLst>
        </pc:spChg>
        <pc:spChg chg="add del mod">
          <ac:chgData name="Paul Bloemers" userId="fe3832ff3b233e04" providerId="LiveId" clId="{9EA31ECE-AF3E-448B-8765-7D98B8CE4404}" dt="2024-10-09T13:30:17.265" v="1678" actId="478"/>
          <ac:spMkLst>
            <pc:docMk/>
            <pc:sldMk cId="1293567070" sldId="286"/>
            <ac:spMk id="12" creationId="{9AC087EF-7061-5725-EC9C-42F0F71AB6D8}"/>
          </ac:spMkLst>
        </pc:spChg>
        <pc:spChg chg="add del mod">
          <ac:chgData name="Paul Bloemers" userId="fe3832ff3b233e04" providerId="LiveId" clId="{9EA31ECE-AF3E-448B-8765-7D98B8CE4404}" dt="2024-10-09T13:30:17.265" v="1678" actId="478"/>
          <ac:spMkLst>
            <pc:docMk/>
            <pc:sldMk cId="1293567070" sldId="286"/>
            <ac:spMk id="13" creationId="{EEE12CFA-1FEC-4563-15BA-347A8275076F}"/>
          </ac:spMkLst>
        </pc:spChg>
        <pc:spChg chg="add del mod">
          <ac:chgData name="Paul Bloemers" userId="fe3832ff3b233e04" providerId="LiveId" clId="{9EA31ECE-AF3E-448B-8765-7D98B8CE4404}" dt="2024-10-09T13:30:17.265" v="1678" actId="478"/>
          <ac:spMkLst>
            <pc:docMk/>
            <pc:sldMk cId="1293567070" sldId="286"/>
            <ac:spMk id="14" creationId="{97ECD2E5-22E3-6B71-D7FA-1732664F0380}"/>
          </ac:spMkLst>
        </pc:spChg>
        <pc:spChg chg="add del mod">
          <ac:chgData name="Paul Bloemers" userId="fe3832ff3b233e04" providerId="LiveId" clId="{9EA31ECE-AF3E-448B-8765-7D98B8CE4404}" dt="2024-10-11T13:00:35.614" v="4372" actId="478"/>
          <ac:spMkLst>
            <pc:docMk/>
            <pc:sldMk cId="1293567070" sldId="286"/>
            <ac:spMk id="16" creationId="{DAE89B6D-C69C-8FDF-D708-0F7D8E9CD3C3}"/>
          </ac:spMkLst>
        </pc:spChg>
        <pc:spChg chg="add del mod">
          <ac:chgData name="Paul Bloemers" userId="fe3832ff3b233e04" providerId="LiveId" clId="{9EA31ECE-AF3E-448B-8765-7D98B8CE4404}" dt="2024-10-11T13:00:35.614" v="4372" actId="478"/>
          <ac:spMkLst>
            <pc:docMk/>
            <pc:sldMk cId="1293567070" sldId="286"/>
            <ac:spMk id="18" creationId="{1799AAB0-1264-9A88-5AF9-1B33F9D09B7B}"/>
          </ac:spMkLst>
        </pc:spChg>
        <pc:spChg chg="add del mod">
          <ac:chgData name="Paul Bloemers" userId="fe3832ff3b233e04" providerId="LiveId" clId="{9EA31ECE-AF3E-448B-8765-7D98B8CE4404}" dt="2024-10-11T13:00:35.614" v="4372" actId="478"/>
          <ac:spMkLst>
            <pc:docMk/>
            <pc:sldMk cId="1293567070" sldId="286"/>
            <ac:spMk id="19" creationId="{3D5A16A5-BCAE-B601-5513-D2945B20B1E6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24" creationId="{55E50A79-469C-373F-1392-E077AC82AD2A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26" creationId="{4CA832EA-F5AE-0A68-7940-3A644BEB75A6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27" creationId="{A089B085-FBFC-49D1-8D02-53310E53FA3B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30" creationId="{B81B458D-6301-2C1C-9708-DD31DF1523F9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31" creationId="{7AEFF3AE-B5DA-C502-0FBE-6BBDF0B4FAFE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33" creationId="{77518BA7-0AF4-91EF-5374-33053169962D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38" creationId="{DA6E3A61-FC1A-C3C8-B42D-24705303BECC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39" creationId="{2A8A4E32-F5FF-1DA4-F651-AA4AF3C6A7ED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41" creationId="{6F7383F6-EA20-BFF4-6535-15A96BD87424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44" creationId="{8D580B14-E3EF-7ED1-7A22-9C470F4F4A7E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45" creationId="{02480C7F-AB30-D388-7948-CDC4310706B4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47" creationId="{9ED70633-DA36-167B-BBD7-42BEADD0B889}"/>
          </ac:spMkLst>
        </pc:spChg>
        <pc:spChg chg="add del mod">
          <ac:chgData name="Paul Bloemers" userId="fe3832ff3b233e04" providerId="LiveId" clId="{9EA31ECE-AF3E-448B-8765-7D98B8CE4404}" dt="2024-10-11T13:00:35.614" v="4372" actId="478"/>
          <ac:spMkLst>
            <pc:docMk/>
            <pc:sldMk cId="1293567070" sldId="286"/>
            <ac:spMk id="48" creationId="{A25E428B-5CE5-0D74-588B-F0D708D1B959}"/>
          </ac:spMkLst>
        </pc:spChg>
        <pc:spChg chg="mod">
          <ac:chgData name="Paul Bloemers" userId="fe3832ff3b233e04" providerId="LiveId" clId="{9EA31ECE-AF3E-448B-8765-7D98B8CE4404}" dt="2024-10-09T13:34:39.955" v="1714"/>
          <ac:spMkLst>
            <pc:docMk/>
            <pc:sldMk cId="1293567070" sldId="286"/>
            <ac:spMk id="50" creationId="{CA8370F2-EE25-A9B0-C6C1-2E6A48509141}"/>
          </ac:spMkLst>
        </pc:spChg>
        <pc:spChg chg="add mod">
          <ac:chgData name="Paul Bloemers" userId="fe3832ff3b233e04" providerId="LiveId" clId="{9EA31ECE-AF3E-448B-8765-7D98B8CE4404}" dt="2024-10-09T13:39:52.197" v="1784" actId="1076"/>
          <ac:spMkLst>
            <pc:docMk/>
            <pc:sldMk cId="1293567070" sldId="286"/>
            <ac:spMk id="52" creationId="{5642B5BB-43D6-4A3F-0A0A-12DAE8C7C514}"/>
          </ac:spMkLst>
        </pc:spChg>
        <pc:spChg chg="add mod">
          <ac:chgData name="Paul Bloemers" userId="fe3832ff3b233e04" providerId="LiveId" clId="{9EA31ECE-AF3E-448B-8765-7D98B8CE4404}" dt="2024-10-09T13:40:13.957" v="1809" actId="1076"/>
          <ac:spMkLst>
            <pc:docMk/>
            <pc:sldMk cId="1293567070" sldId="286"/>
            <ac:spMk id="53" creationId="{0666D681-1B2B-01EB-5D99-2B94BC464CC9}"/>
          </ac:spMkLst>
        </pc:spChg>
        <pc:grpChg chg="add mod">
          <ac:chgData name="Paul Bloemers" userId="fe3832ff3b233e04" providerId="LiveId" clId="{9EA31ECE-AF3E-448B-8765-7D98B8CE4404}" dt="2024-10-09T13:33:17.775" v="1687" actId="1076"/>
          <ac:grpSpMkLst>
            <pc:docMk/>
            <pc:sldMk cId="1293567070" sldId="286"/>
            <ac:grpSpMk id="6" creationId="{5F89EA20-5C65-EFCB-B3AC-32D1ADD4C27C}"/>
          </ac:grpSpMkLst>
        </pc:grpChg>
        <pc:grpChg chg="add del mod">
          <ac:chgData name="Paul Bloemers" userId="fe3832ff3b233e04" providerId="LiveId" clId="{9EA31ECE-AF3E-448B-8765-7D98B8CE4404}" dt="2024-10-11T13:00:35.614" v="4372" actId="478"/>
          <ac:grpSpMkLst>
            <pc:docMk/>
            <pc:sldMk cId="1293567070" sldId="286"/>
            <ac:grpSpMk id="20" creationId="{A6F49E6D-7AAC-2FB3-60E2-6CA1C563A352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21" creationId="{8280529B-0865-6AD9-9AF2-93334C53BD1D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22" creationId="{1120D90B-2020-098D-F597-DB8E5FA7E2B3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23" creationId="{958FFD05-D0C8-CA87-5B7A-AD17017D2223}"/>
          </ac:grpSpMkLst>
        </pc:grpChg>
        <pc:grpChg chg="add del mod">
          <ac:chgData name="Paul Bloemers" userId="fe3832ff3b233e04" providerId="LiveId" clId="{9EA31ECE-AF3E-448B-8765-7D98B8CE4404}" dt="2024-10-11T13:00:35.614" v="4372" actId="478"/>
          <ac:grpSpMkLst>
            <pc:docMk/>
            <pc:sldMk cId="1293567070" sldId="286"/>
            <ac:grpSpMk id="34" creationId="{3220F0C5-BF71-C137-2F30-5DDAC8AF037D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35" creationId="{D2993843-7277-EF0D-51B8-13B4A63F2D1C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36" creationId="{BF8E4627-3069-C89F-93FA-738261DDC95B}"/>
          </ac:grpSpMkLst>
        </pc:grpChg>
        <pc:grpChg chg="mod">
          <ac:chgData name="Paul Bloemers" userId="fe3832ff3b233e04" providerId="LiveId" clId="{9EA31ECE-AF3E-448B-8765-7D98B8CE4404}" dt="2024-10-09T13:34:39.955" v="1714"/>
          <ac:grpSpMkLst>
            <pc:docMk/>
            <pc:sldMk cId="1293567070" sldId="286"/>
            <ac:grpSpMk id="37" creationId="{74C9F393-AC13-9BA2-67FA-6B50C8F3E553}"/>
          </ac:grpSpMkLst>
        </pc:grpChg>
        <pc:grpChg chg="add del mod">
          <ac:chgData name="Paul Bloemers" userId="fe3832ff3b233e04" providerId="LiveId" clId="{9EA31ECE-AF3E-448B-8765-7D98B8CE4404}" dt="2024-10-11T13:00:35.614" v="4372" actId="478"/>
          <ac:grpSpMkLst>
            <pc:docMk/>
            <pc:sldMk cId="1293567070" sldId="286"/>
            <ac:grpSpMk id="49" creationId="{3807C8BE-9DC0-BF22-D749-5BABD9BE65D4}"/>
          </ac:grpSpMkLst>
        </pc:grpChg>
        <pc:picChg chg="add mod">
          <ac:chgData name="Paul Bloemers" userId="fe3832ff3b233e04" providerId="LiveId" clId="{9EA31ECE-AF3E-448B-8765-7D98B8CE4404}" dt="2024-10-09T13:39:46.532" v="1783" actId="1076"/>
          <ac:picMkLst>
            <pc:docMk/>
            <pc:sldMk cId="1293567070" sldId="286"/>
            <ac:picMk id="7" creationId="{61C6C26E-C508-0451-03EA-DBB0E5619D3A}"/>
          </ac:picMkLst>
        </pc:picChg>
        <pc:picChg chg="add mod">
          <ac:chgData name="Paul Bloemers" userId="fe3832ff3b233e04" providerId="LiveId" clId="{9EA31ECE-AF3E-448B-8765-7D98B8CE4404}" dt="2024-10-09T13:39:12.221" v="1773" actId="408"/>
          <ac:picMkLst>
            <pc:docMk/>
            <pc:sldMk cId="1293567070" sldId="286"/>
            <ac:picMk id="8" creationId="{6A92BAD5-39E9-0A6E-E4FE-B9EB2CABF717}"/>
          </ac:picMkLst>
        </pc:picChg>
        <pc:picChg chg="add mod">
          <ac:chgData name="Paul Bloemers" userId="fe3832ff3b233e04" providerId="LiveId" clId="{9EA31ECE-AF3E-448B-8765-7D98B8CE4404}" dt="2024-10-09T13:35:33.182" v="1719" actId="14100"/>
          <ac:picMkLst>
            <pc:docMk/>
            <pc:sldMk cId="1293567070" sldId="286"/>
            <ac:picMk id="9" creationId="{0AEF2B78-1155-89AF-61F3-55D847E65785}"/>
          </ac:picMkLst>
        </pc:picChg>
        <pc:picChg chg="add mod">
          <ac:chgData name="Paul Bloemers" userId="fe3832ff3b233e04" providerId="LiveId" clId="{9EA31ECE-AF3E-448B-8765-7D98B8CE4404}" dt="2024-10-09T13:39:12.221" v="1773" actId="408"/>
          <ac:picMkLst>
            <pc:docMk/>
            <pc:sldMk cId="1293567070" sldId="286"/>
            <ac:picMk id="10" creationId="{15C5C56F-64B0-2F5F-DA98-2187978B8F25}"/>
          </ac:picMkLst>
        </pc:picChg>
        <pc:picChg chg="add del mod">
          <ac:chgData name="Paul Bloemers" userId="fe3832ff3b233e04" providerId="LiveId" clId="{9EA31ECE-AF3E-448B-8765-7D98B8CE4404}" dt="2024-10-09T13:34:29.695" v="1713" actId="478"/>
          <ac:picMkLst>
            <pc:docMk/>
            <pc:sldMk cId="1293567070" sldId="286"/>
            <ac:picMk id="15" creationId="{B0DA9671-D9AF-E98C-2E3C-9B9297CE7307}"/>
          </ac:picMkLst>
        </pc:picChg>
        <pc:picChg chg="add del mod">
          <ac:chgData name="Paul Bloemers" userId="fe3832ff3b233e04" providerId="LiveId" clId="{9EA31ECE-AF3E-448B-8765-7D98B8CE4404}" dt="2024-10-11T13:00:35.614" v="4372" actId="478"/>
          <ac:picMkLst>
            <pc:docMk/>
            <pc:sldMk cId="1293567070" sldId="286"/>
            <ac:picMk id="17" creationId="{B5724800-571D-4054-4066-2DE22320869B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25" creationId="{D168DEA5-D747-A14C-3DCC-100668894166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28" creationId="{CBA6CF13-4A75-A578-6127-5A45CB791CFC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29" creationId="{DAFC86ED-5407-D6AF-B55F-D50779B03608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32" creationId="{24B02B6C-D8BF-480C-AC38-C9A4D0897584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40" creationId="{2D3BAA13-4D04-5E69-DA3F-C2BB6AF98CE7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42" creationId="{32289C22-0254-8E05-E9C4-5C5E24A90A9B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43" creationId="{3FFE7A9B-E0C5-70A7-1760-6D806FA8DC01}"/>
          </ac:picMkLst>
        </pc:picChg>
        <pc:picChg chg="mod">
          <ac:chgData name="Paul Bloemers" userId="fe3832ff3b233e04" providerId="LiveId" clId="{9EA31ECE-AF3E-448B-8765-7D98B8CE4404}" dt="2024-10-09T13:34:39.955" v="1714"/>
          <ac:picMkLst>
            <pc:docMk/>
            <pc:sldMk cId="1293567070" sldId="286"/>
            <ac:picMk id="46" creationId="{078D6578-9870-8330-8E29-0B996CED4925}"/>
          </ac:picMkLst>
        </pc:picChg>
        <pc:cxnChg chg="mod">
          <ac:chgData name="Paul Bloemers" userId="fe3832ff3b233e04" providerId="LiveId" clId="{9EA31ECE-AF3E-448B-8765-7D98B8CE4404}" dt="2024-10-09T13:34:39.955" v="1714"/>
          <ac:cxnSpMkLst>
            <pc:docMk/>
            <pc:sldMk cId="1293567070" sldId="286"/>
            <ac:cxnSpMk id="51" creationId="{096E115C-3C09-08DA-AEE4-454B4EB1BC20}"/>
          </ac:cxnSpMkLst>
        </pc:cxnChg>
      </pc:sldChg>
      <pc:sldChg chg="delSp modSp mod modClrScheme chgLayout">
        <pc:chgData name="Paul Bloemers" userId="fe3832ff3b233e04" providerId="LiveId" clId="{9EA31ECE-AF3E-448B-8765-7D98B8CE4404}" dt="2024-10-09T14:30:44.558" v="2413" actId="404"/>
        <pc:sldMkLst>
          <pc:docMk/>
          <pc:sldMk cId="2552901580" sldId="287"/>
        </pc:sldMkLst>
        <pc:spChg chg="del mod ord">
          <ac:chgData name="Paul Bloemers" userId="fe3832ff3b233e04" providerId="LiveId" clId="{9EA31ECE-AF3E-448B-8765-7D98B8CE4404}" dt="2024-10-09T14:29:20.158" v="2394" actId="478"/>
          <ac:spMkLst>
            <pc:docMk/>
            <pc:sldMk cId="2552901580" sldId="287"/>
            <ac:spMk id="2" creationId="{FB176CFC-D530-4DF4-AB02-8177B9F3633E}"/>
          </ac:spMkLst>
        </pc:spChg>
        <pc:spChg chg="mod ord">
          <ac:chgData name="Paul Bloemers" userId="fe3832ff3b233e04" providerId="LiveId" clId="{9EA31ECE-AF3E-448B-8765-7D98B8CE4404}" dt="2024-10-09T14:29:37.199" v="2398" actId="404"/>
          <ac:spMkLst>
            <pc:docMk/>
            <pc:sldMk cId="2552901580" sldId="287"/>
            <ac:spMk id="4" creationId="{9534A856-B56C-4656-AC7C-78CE3921C758}"/>
          </ac:spMkLst>
        </pc:spChg>
        <pc:spChg chg="mod ord">
          <ac:chgData name="Paul Bloemers" userId="fe3832ff3b233e04" providerId="LiveId" clId="{9EA31ECE-AF3E-448B-8765-7D98B8CE4404}" dt="2024-10-09T14:30:44.558" v="2413" actId="404"/>
          <ac:spMkLst>
            <pc:docMk/>
            <pc:sldMk cId="2552901580" sldId="287"/>
            <ac:spMk id="5" creationId="{2944830D-DC87-4C28-8E29-878BEC5B91B0}"/>
          </ac:spMkLst>
        </pc:spChg>
      </pc:sldChg>
      <pc:sldChg chg="addSp delSp modSp mod modClrScheme chgLayout">
        <pc:chgData name="Paul Bloemers" userId="fe3832ff3b233e04" providerId="LiveId" clId="{9EA31ECE-AF3E-448B-8765-7D98B8CE4404}" dt="2024-10-09T14:34:43.404" v="2452" actId="14100"/>
        <pc:sldMkLst>
          <pc:docMk/>
          <pc:sldMk cId="1782798854" sldId="288"/>
        </pc:sldMkLst>
        <pc:spChg chg="del mod ord">
          <ac:chgData name="Paul Bloemers" userId="fe3832ff3b233e04" providerId="LiveId" clId="{9EA31ECE-AF3E-448B-8765-7D98B8CE4404}" dt="2024-10-09T14:31:21.510" v="2415" actId="478"/>
          <ac:spMkLst>
            <pc:docMk/>
            <pc:sldMk cId="1782798854" sldId="288"/>
            <ac:spMk id="2" creationId="{FB176CFC-D530-4DF4-AB02-8177B9F3633E}"/>
          </ac:spMkLst>
        </pc:spChg>
        <pc:spChg chg="mod ord">
          <ac:chgData name="Paul Bloemers" userId="fe3832ff3b233e04" providerId="LiveId" clId="{9EA31ECE-AF3E-448B-8765-7D98B8CE4404}" dt="2024-10-09T14:34:43.404" v="2452" actId="14100"/>
          <ac:spMkLst>
            <pc:docMk/>
            <pc:sldMk cId="1782798854" sldId="288"/>
            <ac:spMk id="4" creationId="{9534A856-B56C-4656-AC7C-78CE3921C758}"/>
          </ac:spMkLst>
        </pc:spChg>
        <pc:spChg chg="del mod ord">
          <ac:chgData name="Paul Bloemers" userId="fe3832ff3b233e04" providerId="LiveId" clId="{9EA31ECE-AF3E-448B-8765-7D98B8CE4404}" dt="2024-10-09T14:31:33.039" v="2416" actId="478"/>
          <ac:spMkLst>
            <pc:docMk/>
            <pc:sldMk cId="1782798854" sldId="288"/>
            <ac:spMk id="5" creationId="{2944830D-DC87-4C28-8E29-878BEC5B91B0}"/>
          </ac:spMkLst>
        </pc:spChg>
        <pc:spChg chg="add mod">
          <ac:chgData name="Paul Bloemers" userId="fe3832ff3b233e04" providerId="LiveId" clId="{9EA31ECE-AF3E-448B-8765-7D98B8CE4404}" dt="2024-10-09T14:34:36.597" v="2451" actId="20577"/>
          <ac:spMkLst>
            <pc:docMk/>
            <pc:sldMk cId="1782798854" sldId="288"/>
            <ac:spMk id="16" creationId="{F9B3F651-593C-0EC7-8689-8CB71AE83DA1}"/>
          </ac:spMkLst>
        </pc:spChg>
        <pc:spChg chg="add mod">
          <ac:chgData name="Paul Bloemers" userId="fe3832ff3b233e04" providerId="LiveId" clId="{9EA31ECE-AF3E-448B-8765-7D98B8CE4404}" dt="2024-10-09T14:31:45.439" v="2422"/>
          <ac:spMkLst>
            <pc:docMk/>
            <pc:sldMk cId="1782798854" sldId="288"/>
            <ac:spMk id="17" creationId="{C77258F0-40CC-C0BF-ED6B-6B6D69159F5D}"/>
          </ac:spMkLst>
        </pc:spChg>
        <pc:spChg chg="add mod">
          <ac:chgData name="Paul Bloemers" userId="fe3832ff3b233e04" providerId="LiveId" clId="{9EA31ECE-AF3E-448B-8765-7D98B8CE4404}" dt="2024-10-09T14:34:06.542" v="2443" actId="113"/>
          <ac:spMkLst>
            <pc:docMk/>
            <pc:sldMk cId="1782798854" sldId="288"/>
            <ac:spMk id="19" creationId="{CA7DE534-B400-E9B5-E28A-16C586AB640B}"/>
          </ac:spMkLst>
        </pc:spChg>
        <pc:grpChg chg="mod">
          <ac:chgData name="Paul Bloemers" userId="fe3832ff3b233e04" providerId="LiveId" clId="{9EA31ECE-AF3E-448B-8765-7D98B8CE4404}" dt="2024-10-09T14:33:19.501" v="2437" actId="1076"/>
          <ac:grpSpMkLst>
            <pc:docMk/>
            <pc:sldMk cId="1782798854" sldId="288"/>
            <ac:grpSpMk id="3" creationId="{F6721AA2-FE2E-43CB-B74E-A376A942AFBD}"/>
          </ac:grpSpMkLst>
        </pc:grpChg>
      </pc:sldChg>
      <pc:sldChg chg="addSp delSp modSp mod modClrScheme chgLayout">
        <pc:chgData name="Paul Bloemers" userId="fe3832ff3b233e04" providerId="LiveId" clId="{9EA31ECE-AF3E-448B-8765-7D98B8CE4404}" dt="2024-10-09T14:36:31.575" v="2469" actId="20577"/>
        <pc:sldMkLst>
          <pc:docMk/>
          <pc:sldMk cId="2619192494" sldId="289"/>
        </pc:sldMkLst>
        <pc:spChg chg="del mod ord">
          <ac:chgData name="Paul Bloemers" userId="fe3832ff3b233e04" providerId="LiveId" clId="{9EA31ECE-AF3E-448B-8765-7D98B8CE4404}" dt="2024-10-09T14:32:20.383" v="2427" actId="478"/>
          <ac:spMkLst>
            <pc:docMk/>
            <pc:sldMk cId="2619192494" sldId="289"/>
            <ac:spMk id="2" creationId="{FB176CFC-D530-4DF4-AB02-8177B9F3633E}"/>
          </ac:spMkLst>
        </pc:spChg>
        <pc:spChg chg="mod ord">
          <ac:chgData name="Paul Bloemers" userId="fe3832ff3b233e04" providerId="LiveId" clId="{9EA31ECE-AF3E-448B-8765-7D98B8CE4404}" dt="2024-10-09T14:36:31.575" v="2469" actId="20577"/>
          <ac:spMkLst>
            <pc:docMk/>
            <pc:sldMk cId="2619192494" sldId="289"/>
            <ac:spMk id="4" creationId="{9534A856-B56C-4656-AC7C-78CE3921C758}"/>
          </ac:spMkLst>
        </pc:spChg>
        <pc:spChg chg="mod ord">
          <ac:chgData name="Paul Bloemers" userId="fe3832ff3b233e04" providerId="LiveId" clId="{9EA31ECE-AF3E-448B-8765-7D98B8CE4404}" dt="2024-10-09T14:35:47.216" v="2463" actId="1076"/>
          <ac:spMkLst>
            <pc:docMk/>
            <pc:sldMk cId="2619192494" sldId="289"/>
            <ac:spMk id="5" creationId="{2944830D-DC87-4C28-8E29-878BEC5B91B0}"/>
          </ac:spMkLst>
        </pc:spChg>
        <pc:spChg chg="add mod">
          <ac:chgData name="Paul Bloemers" userId="fe3832ff3b233e04" providerId="LiveId" clId="{9EA31ECE-AF3E-448B-8765-7D98B8CE4404}" dt="2024-10-09T14:35:24.550" v="2457" actId="403"/>
          <ac:spMkLst>
            <pc:docMk/>
            <pc:sldMk cId="2619192494" sldId="289"/>
            <ac:spMk id="16" creationId="{63CF61ED-1DE5-D03B-D679-6EEA752FE4C0}"/>
          </ac:spMkLst>
        </pc:spChg>
        <pc:grpChg chg="mod">
          <ac:chgData name="Paul Bloemers" userId="fe3832ff3b233e04" providerId="LiveId" clId="{9EA31ECE-AF3E-448B-8765-7D98B8CE4404}" dt="2024-10-09T14:35:58.773" v="2464" actId="1076"/>
          <ac:grpSpMkLst>
            <pc:docMk/>
            <pc:sldMk cId="2619192494" sldId="289"/>
            <ac:grpSpMk id="3" creationId="{F6721AA2-FE2E-43CB-B74E-A376A942AFBD}"/>
          </ac:grpSpMkLst>
        </pc:grpChg>
      </pc:sldChg>
      <pc:sldChg chg="addSp delSp modSp mod modClrScheme chgLayout">
        <pc:chgData name="Paul Bloemers" userId="fe3832ff3b233e04" providerId="LiveId" clId="{9EA31ECE-AF3E-448B-8765-7D98B8CE4404}" dt="2024-10-09T14:38:04.852" v="2488" actId="1076"/>
        <pc:sldMkLst>
          <pc:docMk/>
          <pc:sldMk cId="1241154125" sldId="290"/>
        </pc:sldMkLst>
        <pc:spChg chg="del mod ord">
          <ac:chgData name="Paul Bloemers" userId="fe3832ff3b233e04" providerId="LiveId" clId="{9EA31ECE-AF3E-448B-8765-7D98B8CE4404}" dt="2024-10-09T14:32:35.743" v="2432" actId="478"/>
          <ac:spMkLst>
            <pc:docMk/>
            <pc:sldMk cId="1241154125" sldId="290"/>
            <ac:spMk id="2" creationId="{FB176CFC-D530-4DF4-AB02-8177B9F3633E}"/>
          </ac:spMkLst>
        </pc:spChg>
        <pc:spChg chg="mod ord">
          <ac:chgData name="Paul Bloemers" userId="fe3832ff3b233e04" providerId="LiveId" clId="{9EA31ECE-AF3E-448B-8765-7D98B8CE4404}" dt="2024-10-09T14:37:58.389" v="2487" actId="207"/>
          <ac:spMkLst>
            <pc:docMk/>
            <pc:sldMk cId="1241154125" sldId="290"/>
            <ac:spMk id="4" creationId="{9534A856-B56C-4656-AC7C-78CE3921C758}"/>
          </ac:spMkLst>
        </pc:spChg>
        <pc:spChg chg="mod ord">
          <ac:chgData name="Paul Bloemers" userId="fe3832ff3b233e04" providerId="LiveId" clId="{9EA31ECE-AF3E-448B-8765-7D98B8CE4404}" dt="2024-10-09T14:37:23.219" v="2476" actId="552"/>
          <ac:spMkLst>
            <pc:docMk/>
            <pc:sldMk cId="1241154125" sldId="290"/>
            <ac:spMk id="5" creationId="{2944830D-DC87-4C28-8E29-878BEC5B91B0}"/>
          </ac:spMkLst>
        </pc:spChg>
        <pc:spChg chg="add mod">
          <ac:chgData name="Paul Bloemers" userId="fe3832ff3b233e04" providerId="LiveId" clId="{9EA31ECE-AF3E-448B-8765-7D98B8CE4404}" dt="2024-10-09T14:37:35.828" v="2483" actId="1035"/>
          <ac:spMkLst>
            <pc:docMk/>
            <pc:sldMk cId="1241154125" sldId="290"/>
            <ac:spMk id="6" creationId="{48AE5595-9F0F-4F54-F77C-D85F5DEB8D74}"/>
          </ac:spMkLst>
        </pc:spChg>
        <pc:grpChg chg="mod">
          <ac:chgData name="Paul Bloemers" userId="fe3832ff3b233e04" providerId="LiveId" clId="{9EA31ECE-AF3E-448B-8765-7D98B8CE4404}" dt="2024-10-09T14:38:04.852" v="2488" actId="1076"/>
          <ac:grpSpMkLst>
            <pc:docMk/>
            <pc:sldMk cId="1241154125" sldId="290"/>
            <ac:grpSpMk id="11" creationId="{989407AC-87A6-4A7C-A12C-BA0581279604}"/>
          </ac:grpSpMkLst>
        </pc:grpChg>
      </pc:sldChg>
      <pc:sldChg chg="modSp mod">
        <pc:chgData name="Paul Bloemers" userId="fe3832ff3b233e04" providerId="LiveId" clId="{9EA31ECE-AF3E-448B-8765-7D98B8CE4404}" dt="2024-10-09T14:38:29.656" v="2489" actId="20577"/>
        <pc:sldMkLst>
          <pc:docMk/>
          <pc:sldMk cId="987061793" sldId="291"/>
        </pc:sldMkLst>
        <pc:spChg chg="mod">
          <ac:chgData name="Paul Bloemers" userId="fe3832ff3b233e04" providerId="LiveId" clId="{9EA31ECE-AF3E-448B-8765-7D98B8CE4404}" dt="2024-10-09T14:38:29.656" v="2489" actId="20577"/>
          <ac:spMkLst>
            <pc:docMk/>
            <pc:sldMk cId="987061793" sldId="291"/>
            <ac:spMk id="7" creationId="{DC886129-CC7B-4FE6-B858-786404288B73}"/>
          </ac:spMkLst>
        </pc:spChg>
      </pc:sldChg>
      <pc:sldChg chg="addSp delSp modSp mod modClrScheme modAnim chgLayout">
        <pc:chgData name="Paul Bloemers" userId="fe3832ff3b233e04" providerId="LiveId" clId="{9EA31ECE-AF3E-448B-8765-7D98B8CE4404}" dt="2024-10-09T15:50:38.977" v="2687" actId="1076"/>
        <pc:sldMkLst>
          <pc:docMk/>
          <pc:sldMk cId="2551754106" sldId="292"/>
        </pc:sldMkLst>
        <pc:spChg chg="del mod ord">
          <ac:chgData name="Paul Bloemers" userId="fe3832ff3b233e04" providerId="LiveId" clId="{9EA31ECE-AF3E-448B-8765-7D98B8CE4404}" dt="2024-10-09T15:41:51.169" v="2608" actId="478"/>
          <ac:spMkLst>
            <pc:docMk/>
            <pc:sldMk cId="2551754106" sldId="292"/>
            <ac:spMk id="2" creationId="{153B2550-D4C6-4C34-9AA0-A556ABB91675}"/>
          </ac:spMkLst>
        </pc:spChg>
        <pc:spChg chg="mod ord">
          <ac:chgData name="Paul Bloemers" userId="fe3832ff3b233e04" providerId="LiveId" clId="{9EA31ECE-AF3E-448B-8765-7D98B8CE4404}" dt="2024-10-09T15:46:26.904" v="2628"/>
          <ac:spMkLst>
            <pc:docMk/>
            <pc:sldMk cId="2551754106" sldId="292"/>
            <ac:spMk id="4" creationId="{F2D10875-08D7-4321-A51D-8CFF1DFF85A2}"/>
          </ac:spMkLst>
        </pc:spChg>
        <pc:spChg chg="add mod">
          <ac:chgData name="Paul Bloemers" userId="fe3832ff3b233e04" providerId="LiveId" clId="{9EA31ECE-AF3E-448B-8765-7D98B8CE4404}" dt="2024-10-09T15:47:27.163" v="2645" actId="113"/>
          <ac:spMkLst>
            <pc:docMk/>
            <pc:sldMk cId="2551754106" sldId="292"/>
            <ac:spMk id="5" creationId="{D31DFD77-F536-03F3-0CE8-9BADCAE08FFF}"/>
          </ac:spMkLst>
        </pc:spChg>
        <pc:spChg chg="mod ord">
          <ac:chgData name="Paul Bloemers" userId="fe3832ff3b233e04" providerId="LiveId" clId="{9EA31ECE-AF3E-448B-8765-7D98B8CE4404}" dt="2024-10-09T15:50:38.977" v="2687" actId="1076"/>
          <ac:spMkLst>
            <pc:docMk/>
            <pc:sldMk cId="2551754106" sldId="292"/>
            <ac:spMk id="8" creationId="{9040E7CD-6C62-4B90-99C6-C38DBED14059}"/>
          </ac:spMkLst>
        </pc:spChg>
      </pc:sldChg>
      <pc:sldChg chg="addSp delSp modSp mod modClrScheme chgLayout">
        <pc:chgData name="Paul Bloemers" userId="fe3832ff3b233e04" providerId="LiveId" clId="{9EA31ECE-AF3E-448B-8765-7D98B8CE4404}" dt="2024-10-09T15:50:29.024" v="2686" actId="1076"/>
        <pc:sldMkLst>
          <pc:docMk/>
          <pc:sldMk cId="1350997086" sldId="293"/>
        </pc:sldMkLst>
        <pc:spChg chg="del mod ord">
          <ac:chgData name="Paul Bloemers" userId="fe3832ff3b233e04" providerId="LiveId" clId="{9EA31ECE-AF3E-448B-8765-7D98B8CE4404}" dt="2024-10-09T15:41:54.537" v="2609" actId="478"/>
          <ac:spMkLst>
            <pc:docMk/>
            <pc:sldMk cId="1350997086" sldId="293"/>
            <ac:spMk id="2" creationId="{153B2550-D4C6-4C34-9AA0-A556ABB91675}"/>
          </ac:spMkLst>
        </pc:spChg>
        <pc:spChg chg="add mod">
          <ac:chgData name="Paul Bloemers" userId="fe3832ff3b233e04" providerId="LiveId" clId="{9EA31ECE-AF3E-448B-8765-7D98B8CE4404}" dt="2024-10-09T15:50:22.515" v="2685" actId="6549"/>
          <ac:spMkLst>
            <pc:docMk/>
            <pc:sldMk cId="1350997086" sldId="293"/>
            <ac:spMk id="3" creationId="{2487BA6E-4A5D-4854-0E6F-2D2F908ADEDF}"/>
          </ac:spMkLst>
        </pc:spChg>
        <pc:spChg chg="mod ord">
          <ac:chgData name="Paul Bloemers" userId="fe3832ff3b233e04" providerId="LiveId" clId="{9EA31ECE-AF3E-448B-8765-7D98B8CE4404}" dt="2024-10-09T15:49:39.391" v="2674"/>
          <ac:spMkLst>
            <pc:docMk/>
            <pc:sldMk cId="1350997086" sldId="293"/>
            <ac:spMk id="4" creationId="{F2D10875-08D7-4321-A51D-8CFF1DFF85A2}"/>
          </ac:spMkLst>
        </pc:spChg>
        <pc:spChg chg="add mod">
          <ac:chgData name="Paul Bloemers" userId="fe3832ff3b233e04" providerId="LiveId" clId="{9EA31ECE-AF3E-448B-8765-7D98B8CE4404}" dt="2024-10-09T15:50:29.024" v="2686" actId="1076"/>
          <ac:spMkLst>
            <pc:docMk/>
            <pc:sldMk cId="1350997086" sldId="293"/>
            <ac:spMk id="6" creationId="{5390C5D2-6899-99E3-56D4-06F94BB52E34}"/>
          </ac:spMkLst>
        </pc:spChg>
        <pc:spChg chg="mod ord">
          <ac:chgData name="Paul Bloemers" userId="fe3832ff3b233e04" providerId="LiveId" clId="{9EA31ECE-AF3E-448B-8765-7D98B8CE4404}" dt="2024-10-09T15:49:33.101" v="2672" actId="21"/>
          <ac:spMkLst>
            <pc:docMk/>
            <pc:sldMk cId="1350997086" sldId="293"/>
            <ac:spMk id="8" creationId="{9040E7CD-6C62-4B90-99C6-C38DBED14059}"/>
          </ac:spMkLst>
        </pc:spChg>
      </pc:sldChg>
      <pc:sldChg chg="addSp delSp modSp mod modClrScheme chgLayout">
        <pc:chgData name="Paul Bloemers" userId="fe3832ff3b233e04" providerId="LiveId" clId="{9EA31ECE-AF3E-448B-8765-7D98B8CE4404}" dt="2024-10-09T15:51:36.529" v="2701" actId="1076"/>
        <pc:sldMkLst>
          <pc:docMk/>
          <pc:sldMk cId="4020467034" sldId="294"/>
        </pc:sldMkLst>
        <pc:spChg chg="del mod ord">
          <ac:chgData name="Paul Bloemers" userId="fe3832ff3b233e04" providerId="LiveId" clId="{9EA31ECE-AF3E-448B-8765-7D98B8CE4404}" dt="2024-10-09T15:41:57.754" v="2610" actId="478"/>
          <ac:spMkLst>
            <pc:docMk/>
            <pc:sldMk cId="4020467034" sldId="294"/>
            <ac:spMk id="2" creationId="{153B2550-D4C6-4C34-9AA0-A556ABB91675}"/>
          </ac:spMkLst>
        </pc:spChg>
        <pc:spChg chg="add mod">
          <ac:chgData name="Paul Bloemers" userId="fe3832ff3b233e04" providerId="LiveId" clId="{9EA31ECE-AF3E-448B-8765-7D98B8CE4404}" dt="2024-10-09T15:48:03.067" v="2653" actId="11"/>
          <ac:spMkLst>
            <pc:docMk/>
            <pc:sldMk cId="4020467034" sldId="294"/>
            <ac:spMk id="3" creationId="{6526C0B8-5B59-7860-F9A7-3F3600E6DD0F}"/>
          </ac:spMkLst>
        </pc:spChg>
        <pc:spChg chg="mod ord">
          <ac:chgData name="Paul Bloemers" userId="fe3832ff3b233e04" providerId="LiveId" clId="{9EA31ECE-AF3E-448B-8765-7D98B8CE4404}" dt="2024-10-09T15:46:39.579" v="2634"/>
          <ac:spMkLst>
            <pc:docMk/>
            <pc:sldMk cId="4020467034" sldId="294"/>
            <ac:spMk id="4" creationId="{F2D10875-08D7-4321-A51D-8CFF1DFF85A2}"/>
          </ac:spMkLst>
        </pc:spChg>
        <pc:spChg chg="mod ord">
          <ac:chgData name="Paul Bloemers" userId="fe3832ff3b233e04" providerId="LiveId" clId="{9EA31ECE-AF3E-448B-8765-7D98B8CE4404}" dt="2024-10-09T15:51:36.529" v="2701" actId="1076"/>
          <ac:spMkLst>
            <pc:docMk/>
            <pc:sldMk cId="4020467034" sldId="294"/>
            <ac:spMk id="7" creationId="{7AAA1BC3-26B8-4776-B5C4-CADB61AFB8A1}"/>
          </ac:spMkLst>
        </pc:spChg>
      </pc:sldChg>
      <pc:sldChg chg="addSp delSp modSp mod modClrScheme chgLayout">
        <pc:chgData name="Paul Bloemers" userId="fe3832ff3b233e04" providerId="LiveId" clId="{9EA31ECE-AF3E-448B-8765-7D98B8CE4404}" dt="2024-10-11T11:36:29.876" v="2709" actId="1076"/>
        <pc:sldMkLst>
          <pc:docMk/>
          <pc:sldMk cId="1025025694" sldId="295"/>
        </pc:sldMkLst>
        <pc:spChg chg="del mod ord">
          <ac:chgData name="Paul Bloemers" userId="fe3832ff3b233e04" providerId="LiveId" clId="{9EA31ECE-AF3E-448B-8765-7D98B8CE4404}" dt="2024-10-09T15:42:00.659" v="2611" actId="478"/>
          <ac:spMkLst>
            <pc:docMk/>
            <pc:sldMk cId="1025025694" sldId="295"/>
            <ac:spMk id="2" creationId="{153B2550-D4C6-4C34-9AA0-A556ABB91675}"/>
          </ac:spMkLst>
        </pc:spChg>
        <pc:spChg chg="add mod">
          <ac:chgData name="Paul Bloemers" userId="fe3832ff3b233e04" providerId="LiveId" clId="{9EA31ECE-AF3E-448B-8765-7D98B8CE4404}" dt="2024-10-09T15:48:15.067" v="2656" actId="11"/>
          <ac:spMkLst>
            <pc:docMk/>
            <pc:sldMk cId="1025025694" sldId="295"/>
            <ac:spMk id="3" creationId="{D4A03815-8432-051E-92AA-4FBF227677E0}"/>
          </ac:spMkLst>
        </pc:spChg>
        <pc:spChg chg="mod ord">
          <ac:chgData name="Paul Bloemers" userId="fe3832ff3b233e04" providerId="LiveId" clId="{9EA31ECE-AF3E-448B-8765-7D98B8CE4404}" dt="2024-10-11T11:36:29.876" v="2709" actId="1076"/>
          <ac:spMkLst>
            <pc:docMk/>
            <pc:sldMk cId="1025025694" sldId="295"/>
            <ac:spMk id="7" creationId="{F123BC47-B7D6-48B8-AC68-541EB82602B2}"/>
          </ac:spMkLst>
        </pc:spChg>
        <pc:spChg chg="mod ord">
          <ac:chgData name="Paul Bloemers" userId="fe3832ff3b233e04" providerId="LiveId" clId="{9EA31ECE-AF3E-448B-8765-7D98B8CE4404}" dt="2024-10-09T15:46:49.629" v="2637"/>
          <ac:spMkLst>
            <pc:docMk/>
            <pc:sldMk cId="1025025694" sldId="295"/>
            <ac:spMk id="10" creationId="{A918CC1C-F99C-421C-B8C5-103297FCAFF7}"/>
          </ac:spMkLst>
        </pc:spChg>
      </pc:sldChg>
      <pc:sldChg chg="addSp delSp modSp new mod modClrScheme chgLayout">
        <pc:chgData name="Paul Bloemers" userId="fe3832ff3b233e04" providerId="LiveId" clId="{9EA31ECE-AF3E-448B-8765-7D98B8CE4404}" dt="2024-10-11T11:37:17.152" v="2746" actId="20577"/>
        <pc:sldMkLst>
          <pc:docMk/>
          <pc:sldMk cId="2479955495" sldId="296"/>
        </pc:sldMkLst>
        <pc:spChg chg="del mod ord">
          <ac:chgData name="Paul Bloemers" userId="fe3832ff3b233e04" providerId="LiveId" clId="{9EA31ECE-AF3E-448B-8765-7D98B8CE4404}" dt="2021-11-02T08:55:37" v="1" actId="700"/>
          <ac:spMkLst>
            <pc:docMk/>
            <pc:sldMk cId="2479955495" sldId="296"/>
            <ac:spMk id="2" creationId="{9CE3D751-E8E9-4FA7-9D7C-F947AFB7D63A}"/>
          </ac:spMkLst>
        </pc:spChg>
        <pc:spChg chg="del mod ord">
          <ac:chgData name="Paul Bloemers" userId="fe3832ff3b233e04" providerId="LiveId" clId="{9EA31ECE-AF3E-448B-8765-7D98B8CE4404}" dt="2021-11-02T08:55:37" v="1" actId="700"/>
          <ac:spMkLst>
            <pc:docMk/>
            <pc:sldMk cId="2479955495" sldId="296"/>
            <ac:spMk id="3" creationId="{501E98FF-4F56-4292-9D65-A3F36582CDB4}"/>
          </ac:spMkLst>
        </pc:spChg>
        <pc:spChg chg="del">
          <ac:chgData name="Paul Bloemers" userId="fe3832ff3b233e04" providerId="LiveId" clId="{9EA31ECE-AF3E-448B-8765-7D98B8CE4404}" dt="2021-11-02T08:55:37" v="1" actId="700"/>
          <ac:spMkLst>
            <pc:docMk/>
            <pc:sldMk cId="2479955495" sldId="296"/>
            <ac:spMk id="4" creationId="{3ADBCBFB-DC29-4F99-9872-5DEC05038295}"/>
          </ac:spMkLst>
        </pc:spChg>
        <pc:spChg chg="add mod ord">
          <ac:chgData name="Paul Bloemers" userId="fe3832ff3b233e04" providerId="LiveId" clId="{9EA31ECE-AF3E-448B-8765-7D98B8CE4404}" dt="2024-10-11T11:37:17.152" v="2746" actId="20577"/>
          <ac:spMkLst>
            <pc:docMk/>
            <pc:sldMk cId="2479955495" sldId="296"/>
            <ac:spMk id="5" creationId="{ACBEC555-2D60-4AF4-80B7-065C74E40D60}"/>
          </ac:spMkLst>
        </pc:spChg>
        <pc:spChg chg="add mod ord">
          <ac:chgData name="Paul Bloemers" userId="fe3832ff3b233e04" providerId="LiveId" clId="{9EA31ECE-AF3E-448B-8765-7D98B8CE4404}" dt="2024-10-09T13:25:05.940" v="1482"/>
          <ac:spMkLst>
            <pc:docMk/>
            <pc:sldMk cId="2479955495" sldId="296"/>
            <ac:spMk id="6" creationId="{1B016830-A0C2-4A21-A46B-D5B4A9F1959A}"/>
          </ac:spMkLst>
        </pc:spChg>
      </pc:sldChg>
      <pc:sldChg chg="addSp modSp new mod modClrScheme modAnim chgLayout">
        <pc:chgData name="Paul Bloemers" userId="fe3832ff3b233e04" providerId="LiveId" clId="{9EA31ECE-AF3E-448B-8765-7D98B8CE4404}" dt="2024-10-11T11:48:37.842" v="2902" actId="207"/>
        <pc:sldMkLst>
          <pc:docMk/>
          <pc:sldMk cId="3630947377" sldId="297"/>
        </pc:sldMkLst>
        <pc:spChg chg="mod ord">
          <ac:chgData name="Paul Bloemers" userId="fe3832ff3b233e04" providerId="LiveId" clId="{9EA31ECE-AF3E-448B-8765-7D98B8CE4404}" dt="2024-10-11T11:48:37.842" v="2902" actId="207"/>
          <ac:spMkLst>
            <pc:docMk/>
            <pc:sldMk cId="3630947377" sldId="297"/>
            <ac:spMk id="2" creationId="{3D131DCA-0224-4B76-B95E-4EC873C755E9}"/>
          </ac:spMkLst>
        </pc:spChg>
        <pc:spChg chg="mod ord">
          <ac:chgData name="Paul Bloemers" userId="fe3832ff3b233e04" providerId="LiveId" clId="{9EA31ECE-AF3E-448B-8765-7D98B8CE4404}" dt="2024-10-11T11:37:53.815" v="2747" actId="700"/>
          <ac:spMkLst>
            <pc:docMk/>
            <pc:sldMk cId="3630947377" sldId="297"/>
            <ac:spMk id="3" creationId="{4AB1B2AA-2EE4-4EFA-A112-ED9FFFE40761}"/>
          </ac:spMkLst>
        </pc:spChg>
        <pc:spChg chg="add mod">
          <ac:chgData name="Paul Bloemers" userId="fe3832ff3b233e04" providerId="LiveId" clId="{9EA31ECE-AF3E-448B-8765-7D98B8CE4404}" dt="2021-11-02T09:03:03.083" v="347" actId="164"/>
          <ac:spMkLst>
            <pc:docMk/>
            <pc:sldMk cId="3630947377" sldId="297"/>
            <ac:spMk id="6" creationId="{818EA07E-596F-4D59-A4A6-694B061519A5}"/>
          </ac:spMkLst>
        </pc:spChg>
        <pc:spChg chg="add mod ord">
          <ac:chgData name="Paul Bloemers" userId="fe3832ff3b233e04" providerId="LiveId" clId="{9EA31ECE-AF3E-448B-8765-7D98B8CE4404}" dt="2021-11-02T09:03:03.083" v="347" actId="164"/>
          <ac:spMkLst>
            <pc:docMk/>
            <pc:sldMk cId="3630947377" sldId="297"/>
            <ac:spMk id="7" creationId="{2E8D57D7-D6D1-4EE9-862A-1E865DD608A2}"/>
          </ac:spMkLst>
        </pc:spChg>
        <pc:spChg chg="add mod">
          <ac:chgData name="Paul Bloemers" userId="fe3832ff3b233e04" providerId="LiveId" clId="{9EA31ECE-AF3E-448B-8765-7D98B8CE4404}" dt="2021-11-02T09:05:02.604" v="409" actId="164"/>
          <ac:spMkLst>
            <pc:docMk/>
            <pc:sldMk cId="3630947377" sldId="297"/>
            <ac:spMk id="9" creationId="{66D271FF-7D74-4E62-9535-0FC2A7C6F6CC}"/>
          </ac:spMkLst>
        </pc:spChg>
        <pc:spChg chg="add mod">
          <ac:chgData name="Paul Bloemers" userId="fe3832ff3b233e04" providerId="LiveId" clId="{9EA31ECE-AF3E-448B-8765-7D98B8CE4404}" dt="2021-11-02T09:05:02.604" v="409" actId="164"/>
          <ac:spMkLst>
            <pc:docMk/>
            <pc:sldMk cId="3630947377" sldId="297"/>
            <ac:spMk id="10" creationId="{622FF1DB-37C0-4F3C-B87C-D27DC3BDCA0C}"/>
          </ac:spMkLst>
        </pc:spChg>
        <pc:grpChg chg="add mod">
          <ac:chgData name="Paul Bloemers" userId="fe3832ff3b233e04" providerId="LiveId" clId="{9EA31ECE-AF3E-448B-8765-7D98B8CE4404}" dt="2021-11-02T09:05:02.604" v="409" actId="164"/>
          <ac:grpSpMkLst>
            <pc:docMk/>
            <pc:sldMk cId="3630947377" sldId="297"/>
            <ac:grpSpMk id="8" creationId="{C06A7F8F-FED6-4663-9B19-F07EAE5AF96E}"/>
          </ac:grpSpMkLst>
        </pc:grpChg>
        <pc:grpChg chg="add mod">
          <ac:chgData name="Paul Bloemers" userId="fe3832ff3b233e04" providerId="LiveId" clId="{9EA31ECE-AF3E-448B-8765-7D98B8CE4404}" dt="2024-10-11T11:38:05.460" v="2750" actId="1076"/>
          <ac:grpSpMkLst>
            <pc:docMk/>
            <pc:sldMk cId="3630947377" sldId="297"/>
            <ac:grpSpMk id="11" creationId="{5EFEDC5B-9668-457A-81EF-C8F65F9BF355}"/>
          </ac:grpSpMkLst>
        </pc:grpChg>
        <pc:grpChg chg="add mod">
          <ac:chgData name="Paul Bloemers" userId="fe3832ff3b233e04" providerId="LiveId" clId="{9EA31ECE-AF3E-448B-8765-7D98B8CE4404}" dt="2024-10-11T11:41:49.235" v="2776" actId="1076"/>
          <ac:grpSpMkLst>
            <pc:docMk/>
            <pc:sldMk cId="3630947377" sldId="297"/>
            <ac:grpSpMk id="20" creationId="{6E462823-8325-DA21-26DE-24812353E703}"/>
          </ac:grpSpMkLst>
        </pc:grpChg>
        <pc:grpChg chg="add mod">
          <ac:chgData name="Paul Bloemers" userId="fe3832ff3b233e04" providerId="LiveId" clId="{9EA31ECE-AF3E-448B-8765-7D98B8CE4404}" dt="2024-10-11T11:41:49.235" v="2776" actId="1076"/>
          <ac:grpSpMkLst>
            <pc:docMk/>
            <pc:sldMk cId="3630947377" sldId="297"/>
            <ac:grpSpMk id="21" creationId="{48A10F40-48A3-86E8-7BB2-CD43E6437552}"/>
          </ac:grpSpMkLst>
        </pc:grpChg>
        <pc:grpChg chg="add mod">
          <ac:chgData name="Paul Bloemers" userId="fe3832ff3b233e04" providerId="LiveId" clId="{9EA31ECE-AF3E-448B-8765-7D98B8CE4404}" dt="2024-10-11T11:41:49.235" v="2776" actId="1076"/>
          <ac:grpSpMkLst>
            <pc:docMk/>
            <pc:sldMk cId="3630947377" sldId="297"/>
            <ac:grpSpMk id="22" creationId="{8CD6741A-2AB3-B9D3-CDA9-E11EFA9E259E}"/>
          </ac:grpSpMkLst>
        </pc:grpChg>
        <pc:picChg chg="add mod modCrop">
          <ac:chgData name="Paul Bloemers" userId="fe3832ff3b233e04" providerId="LiveId" clId="{9EA31ECE-AF3E-448B-8765-7D98B8CE4404}" dt="2021-11-02T09:03:03.083" v="347" actId="164"/>
          <ac:picMkLst>
            <pc:docMk/>
            <pc:sldMk cId="3630947377" sldId="297"/>
            <ac:picMk id="5" creationId="{47AD5E4E-8A83-4DF1-9013-743FF034E0E5}"/>
          </ac:picMkLst>
        </pc:picChg>
        <pc:picChg chg="add mod">
          <ac:chgData name="Paul Bloemers" userId="fe3832ff3b233e04" providerId="LiveId" clId="{9EA31ECE-AF3E-448B-8765-7D98B8CE4404}" dt="2024-10-11T11:41:49.235" v="2776" actId="1076"/>
          <ac:picMkLst>
            <pc:docMk/>
            <pc:sldMk cId="3630947377" sldId="297"/>
            <ac:picMk id="12" creationId="{D6AF64E1-756C-C0AB-A961-CEE373732B3D}"/>
          </ac:picMkLst>
        </pc:picChg>
        <pc:picChg chg="add mod">
          <ac:chgData name="Paul Bloemers" userId="fe3832ff3b233e04" providerId="LiveId" clId="{9EA31ECE-AF3E-448B-8765-7D98B8CE4404}" dt="2024-10-11T11:41:30.739" v="2772" actId="164"/>
          <ac:picMkLst>
            <pc:docMk/>
            <pc:sldMk cId="3630947377" sldId="297"/>
            <ac:picMk id="13" creationId="{644D2202-A6FB-A385-698C-712DF4B88593}"/>
          </ac:picMkLst>
        </pc:picChg>
        <pc:picChg chg="add mod">
          <ac:chgData name="Paul Bloemers" userId="fe3832ff3b233e04" providerId="LiveId" clId="{9EA31ECE-AF3E-448B-8765-7D98B8CE4404}" dt="2024-10-11T11:41:30.739" v="2772" actId="164"/>
          <ac:picMkLst>
            <pc:docMk/>
            <pc:sldMk cId="3630947377" sldId="297"/>
            <ac:picMk id="14" creationId="{12FBEA76-C707-F953-FE3B-9683F3AF22A8}"/>
          </ac:picMkLst>
        </pc:picChg>
        <pc:picChg chg="add mod">
          <ac:chgData name="Paul Bloemers" userId="fe3832ff3b233e04" providerId="LiveId" clId="{9EA31ECE-AF3E-448B-8765-7D98B8CE4404}" dt="2024-10-11T11:41:34.407" v="2773" actId="164"/>
          <ac:picMkLst>
            <pc:docMk/>
            <pc:sldMk cId="3630947377" sldId="297"/>
            <ac:picMk id="15" creationId="{8B2120BD-5A90-35B5-6CC5-260460BDF63C}"/>
          </ac:picMkLst>
        </pc:picChg>
        <pc:picChg chg="add mod">
          <ac:chgData name="Paul Bloemers" userId="fe3832ff3b233e04" providerId="LiveId" clId="{9EA31ECE-AF3E-448B-8765-7D98B8CE4404}" dt="2024-10-11T11:41:34.407" v="2773" actId="164"/>
          <ac:picMkLst>
            <pc:docMk/>
            <pc:sldMk cId="3630947377" sldId="297"/>
            <ac:picMk id="16" creationId="{E5E1CC01-DA61-B67E-2EA6-FB657D9BADE1}"/>
          </ac:picMkLst>
        </pc:picChg>
        <pc:picChg chg="add mod">
          <ac:chgData name="Paul Bloemers" userId="fe3832ff3b233e04" providerId="LiveId" clId="{9EA31ECE-AF3E-448B-8765-7D98B8CE4404}" dt="2024-10-11T11:41:38.100" v="2774" actId="164"/>
          <ac:picMkLst>
            <pc:docMk/>
            <pc:sldMk cId="3630947377" sldId="297"/>
            <ac:picMk id="17" creationId="{0DC1510F-246F-5147-C724-B9BD1D16897D}"/>
          </ac:picMkLst>
        </pc:picChg>
        <pc:picChg chg="add mod">
          <ac:chgData name="Paul Bloemers" userId="fe3832ff3b233e04" providerId="LiveId" clId="{9EA31ECE-AF3E-448B-8765-7D98B8CE4404}" dt="2024-10-11T11:41:38.100" v="2774" actId="164"/>
          <ac:picMkLst>
            <pc:docMk/>
            <pc:sldMk cId="3630947377" sldId="297"/>
            <ac:picMk id="18" creationId="{5860A02D-6874-C763-46A1-2B70B8E893C9}"/>
          </ac:picMkLst>
        </pc:picChg>
        <pc:picChg chg="add mod">
          <ac:chgData name="Paul Bloemers" userId="fe3832ff3b233e04" providerId="LiveId" clId="{9EA31ECE-AF3E-448B-8765-7D98B8CE4404}" dt="2024-10-11T11:41:38.100" v="2774" actId="164"/>
          <ac:picMkLst>
            <pc:docMk/>
            <pc:sldMk cId="3630947377" sldId="297"/>
            <ac:picMk id="19" creationId="{4173ABD4-6724-1E04-7360-5DA49ADBDA63}"/>
          </ac:picMkLst>
        </pc:picChg>
      </pc:sldChg>
      <pc:sldChg chg="addSp delSp modSp new mod modClrScheme modAnim chgLayout">
        <pc:chgData name="Paul Bloemers" userId="fe3832ff3b233e04" providerId="LiveId" clId="{9EA31ECE-AF3E-448B-8765-7D98B8CE4404}" dt="2024-10-11T11:54:22.826" v="2974" actId="1582"/>
        <pc:sldMkLst>
          <pc:docMk/>
          <pc:sldMk cId="2424029180" sldId="298"/>
        </pc:sldMkLst>
        <pc:spChg chg="mod ord">
          <ac:chgData name="Paul Bloemers" userId="fe3832ff3b233e04" providerId="LiveId" clId="{9EA31ECE-AF3E-448B-8765-7D98B8CE4404}" dt="2024-10-11T11:48:42.563" v="2903" actId="113"/>
          <ac:spMkLst>
            <pc:docMk/>
            <pc:sldMk cId="2424029180" sldId="298"/>
            <ac:spMk id="2" creationId="{D8640D3D-CBF8-472E-8E22-3DEF0A732B8B}"/>
          </ac:spMkLst>
        </pc:spChg>
        <pc:spChg chg="mod ord">
          <ac:chgData name="Paul Bloemers" userId="fe3832ff3b233e04" providerId="LiveId" clId="{9EA31ECE-AF3E-448B-8765-7D98B8CE4404}" dt="2024-10-11T11:48:55.491" v="2912" actId="20577"/>
          <ac:spMkLst>
            <pc:docMk/>
            <pc:sldMk cId="2424029180" sldId="298"/>
            <ac:spMk id="3" creationId="{10C152C0-C176-4E5C-B5B3-ADBFCDFAECAC}"/>
          </ac:spMkLst>
        </pc:spChg>
        <pc:spChg chg="add mod">
          <ac:chgData name="Paul Bloemers" userId="fe3832ff3b233e04" providerId="LiveId" clId="{9EA31ECE-AF3E-448B-8765-7D98B8CE4404}" dt="2024-10-11T11:54:22.826" v="2974" actId="1582"/>
          <ac:spMkLst>
            <pc:docMk/>
            <pc:sldMk cId="2424029180" sldId="298"/>
            <ac:spMk id="4" creationId="{9BC896AA-6C8B-432D-B657-B72D2DF59401}"/>
          </ac:spMkLst>
        </pc:spChg>
        <pc:grpChg chg="add mod">
          <ac:chgData name="Paul Bloemers" userId="fe3832ff3b233e04" providerId="LiveId" clId="{9EA31ECE-AF3E-448B-8765-7D98B8CE4404}" dt="2024-10-11T11:47:47.339" v="2829" actId="1076"/>
          <ac:grpSpMkLst>
            <pc:docMk/>
            <pc:sldMk cId="2424029180" sldId="298"/>
            <ac:grpSpMk id="19" creationId="{8E245E7C-34BC-A6F8-F667-E0D0671522F7}"/>
          </ac:grpSpMkLst>
        </pc:grpChg>
        <pc:grpChg chg="add mod">
          <ac:chgData name="Paul Bloemers" userId="fe3832ff3b233e04" providerId="LiveId" clId="{9EA31ECE-AF3E-448B-8765-7D98B8CE4404}" dt="2024-10-11T11:47:47.339" v="2829" actId="1076"/>
          <ac:grpSpMkLst>
            <pc:docMk/>
            <pc:sldMk cId="2424029180" sldId="298"/>
            <ac:grpSpMk id="20" creationId="{DEBDE038-F2D5-7754-3923-9E27F7952006}"/>
          </ac:grpSpMkLst>
        </pc:grpChg>
        <pc:grpChg chg="add mod">
          <ac:chgData name="Paul Bloemers" userId="fe3832ff3b233e04" providerId="LiveId" clId="{9EA31ECE-AF3E-448B-8765-7D98B8CE4404}" dt="2024-10-11T11:47:47.339" v="2829" actId="1076"/>
          <ac:grpSpMkLst>
            <pc:docMk/>
            <pc:sldMk cId="2424029180" sldId="298"/>
            <ac:grpSpMk id="21" creationId="{580DDBE3-B08E-4EC2-31BA-840F14652BE7}"/>
          </ac:grpSpMkLst>
        </pc:grpChg>
        <pc:picChg chg="add del mod">
          <ac:chgData name="Paul Bloemers" userId="fe3832ff3b233e04" providerId="LiveId" clId="{9EA31ECE-AF3E-448B-8765-7D98B8CE4404}" dt="2024-10-11T11:44:23.180" v="2789" actId="478"/>
          <ac:picMkLst>
            <pc:docMk/>
            <pc:sldMk cId="2424029180" sldId="298"/>
            <ac:picMk id="6" creationId="{D6891DB0-7CDB-5A0C-C207-7F204581B939}"/>
          </ac:picMkLst>
        </pc:picChg>
        <pc:picChg chg="add del mod">
          <ac:chgData name="Paul Bloemers" userId="fe3832ff3b233e04" providerId="LiveId" clId="{9EA31ECE-AF3E-448B-8765-7D98B8CE4404}" dt="2024-10-11T11:44:22.652" v="2788" actId="478"/>
          <ac:picMkLst>
            <pc:docMk/>
            <pc:sldMk cId="2424029180" sldId="298"/>
            <ac:picMk id="7" creationId="{0723F4DD-16AE-996A-50DE-4292B89D9F94}"/>
          </ac:picMkLst>
        </pc:picChg>
        <pc:picChg chg="add mod modCrop">
          <ac:chgData name="Paul Bloemers" userId="fe3832ff3b233e04" providerId="LiveId" clId="{9EA31ECE-AF3E-448B-8765-7D98B8CE4404}" dt="2024-10-11T11:47:47.339" v="2829" actId="1076"/>
          <ac:picMkLst>
            <pc:docMk/>
            <pc:sldMk cId="2424029180" sldId="298"/>
            <ac:picMk id="9" creationId="{2EC40B5C-204D-AAE6-7459-BBE18A0CE5A7}"/>
          </ac:picMkLst>
        </pc:picChg>
        <pc:picChg chg="add mod">
          <ac:chgData name="Paul Bloemers" userId="fe3832ff3b233e04" providerId="LiveId" clId="{9EA31ECE-AF3E-448B-8765-7D98B8CE4404}" dt="2024-10-11T11:47:39.044" v="2827" actId="164"/>
          <ac:picMkLst>
            <pc:docMk/>
            <pc:sldMk cId="2424029180" sldId="298"/>
            <ac:picMk id="10" creationId="{A47AE147-DE29-2B2F-856F-AFB87AE910D5}"/>
          </ac:picMkLst>
        </pc:picChg>
        <pc:picChg chg="add mod">
          <ac:chgData name="Paul Bloemers" userId="fe3832ff3b233e04" providerId="LiveId" clId="{9EA31ECE-AF3E-448B-8765-7D98B8CE4404}" dt="2024-10-11T11:47:39.044" v="2827" actId="164"/>
          <ac:picMkLst>
            <pc:docMk/>
            <pc:sldMk cId="2424029180" sldId="298"/>
            <ac:picMk id="11" creationId="{69C552AF-F6A4-04E0-D670-4E6B7D135998}"/>
          </ac:picMkLst>
        </pc:picChg>
        <pc:picChg chg="add mod">
          <ac:chgData name="Paul Bloemers" userId="fe3832ff3b233e04" providerId="LiveId" clId="{9EA31ECE-AF3E-448B-8765-7D98B8CE4404}" dt="2024-10-11T11:47:34.187" v="2826" actId="164"/>
          <ac:picMkLst>
            <pc:docMk/>
            <pc:sldMk cId="2424029180" sldId="298"/>
            <ac:picMk id="12" creationId="{80F52B0B-D41D-7640-C786-FF25EEC54E91}"/>
          </ac:picMkLst>
        </pc:picChg>
        <pc:picChg chg="add mod">
          <ac:chgData name="Paul Bloemers" userId="fe3832ff3b233e04" providerId="LiveId" clId="{9EA31ECE-AF3E-448B-8765-7D98B8CE4404}" dt="2024-10-11T11:47:34.187" v="2826" actId="164"/>
          <ac:picMkLst>
            <pc:docMk/>
            <pc:sldMk cId="2424029180" sldId="298"/>
            <ac:picMk id="13" creationId="{DAF2C922-9825-CD53-3B10-A41D6F08A2B5}"/>
          </ac:picMkLst>
        </pc:picChg>
        <pc:picChg chg="add mod">
          <ac:chgData name="Paul Bloemers" userId="fe3832ff3b233e04" providerId="LiveId" clId="{9EA31ECE-AF3E-448B-8765-7D98B8CE4404}" dt="2024-10-11T11:47:34.187" v="2826" actId="164"/>
          <ac:picMkLst>
            <pc:docMk/>
            <pc:sldMk cId="2424029180" sldId="298"/>
            <ac:picMk id="14" creationId="{AB936E66-F2C8-6DAF-8D3B-A678ABDDA2B0}"/>
          </ac:picMkLst>
        </pc:picChg>
        <pc:picChg chg="add mod">
          <ac:chgData name="Paul Bloemers" userId="fe3832ff3b233e04" providerId="LiveId" clId="{9EA31ECE-AF3E-448B-8765-7D98B8CE4404}" dt="2024-10-11T11:47:25.862" v="2825" actId="164"/>
          <ac:picMkLst>
            <pc:docMk/>
            <pc:sldMk cId="2424029180" sldId="298"/>
            <ac:picMk id="15" creationId="{8FFEDC3B-926C-8B01-50BE-AA223BC379FA}"/>
          </ac:picMkLst>
        </pc:picChg>
        <pc:picChg chg="add mod">
          <ac:chgData name="Paul Bloemers" userId="fe3832ff3b233e04" providerId="LiveId" clId="{9EA31ECE-AF3E-448B-8765-7D98B8CE4404}" dt="2024-10-11T11:47:25.862" v="2825" actId="164"/>
          <ac:picMkLst>
            <pc:docMk/>
            <pc:sldMk cId="2424029180" sldId="298"/>
            <ac:picMk id="16" creationId="{918CEBD7-0F50-E47D-7C85-AED353BBF0AE}"/>
          </ac:picMkLst>
        </pc:picChg>
        <pc:picChg chg="add mod">
          <ac:chgData name="Paul Bloemers" userId="fe3832ff3b233e04" providerId="LiveId" clId="{9EA31ECE-AF3E-448B-8765-7D98B8CE4404}" dt="2024-10-11T11:47:25.862" v="2825" actId="164"/>
          <ac:picMkLst>
            <pc:docMk/>
            <pc:sldMk cId="2424029180" sldId="298"/>
            <ac:picMk id="17" creationId="{250249DC-B070-CA71-D3E7-924EE16D0D2C}"/>
          </ac:picMkLst>
        </pc:picChg>
        <pc:picChg chg="add mod">
          <ac:chgData name="Paul Bloemers" userId="fe3832ff3b233e04" providerId="LiveId" clId="{9EA31ECE-AF3E-448B-8765-7D98B8CE4404}" dt="2024-10-11T11:47:25.862" v="2825" actId="164"/>
          <ac:picMkLst>
            <pc:docMk/>
            <pc:sldMk cId="2424029180" sldId="298"/>
            <ac:picMk id="18" creationId="{23114C45-C77C-7C92-5269-1B80F06A73B0}"/>
          </ac:picMkLst>
        </pc:picChg>
      </pc:sldChg>
      <pc:sldChg chg="addSp modSp new mod modClrScheme modAnim chgLayout">
        <pc:chgData name="Paul Bloemers" userId="fe3832ff3b233e04" providerId="LiveId" clId="{9EA31ECE-AF3E-448B-8765-7D98B8CE4404}" dt="2024-10-11T11:54:12.242" v="2972" actId="1076"/>
        <pc:sldMkLst>
          <pc:docMk/>
          <pc:sldMk cId="3656430389" sldId="299"/>
        </pc:sldMkLst>
        <pc:spChg chg="mod ord">
          <ac:chgData name="Paul Bloemers" userId="fe3832ff3b233e04" providerId="LiveId" clId="{9EA31ECE-AF3E-448B-8765-7D98B8CE4404}" dt="2024-10-11T11:50:54.292" v="2920" actId="700"/>
          <ac:spMkLst>
            <pc:docMk/>
            <pc:sldMk cId="3656430389" sldId="299"/>
            <ac:spMk id="2" creationId="{4EF4050F-A238-419A-929A-013D99181E9B}"/>
          </ac:spMkLst>
        </pc:spChg>
        <pc:spChg chg="mod ord">
          <ac:chgData name="Paul Bloemers" userId="fe3832ff3b233e04" providerId="LiveId" clId="{9EA31ECE-AF3E-448B-8765-7D98B8CE4404}" dt="2024-10-11T11:53:26.041" v="2966" actId="404"/>
          <ac:spMkLst>
            <pc:docMk/>
            <pc:sldMk cId="3656430389" sldId="299"/>
            <ac:spMk id="3" creationId="{41EB3371-C428-449B-857E-374985A83C78}"/>
          </ac:spMkLst>
        </pc:spChg>
        <pc:spChg chg="add mod">
          <ac:chgData name="Paul Bloemers" userId="fe3832ff3b233e04" providerId="LiveId" clId="{9EA31ECE-AF3E-448B-8765-7D98B8CE4404}" dt="2024-10-11T11:54:12.242" v="2972" actId="1076"/>
          <ac:spMkLst>
            <pc:docMk/>
            <pc:sldMk cId="3656430389" sldId="299"/>
            <ac:spMk id="4" creationId="{4E9F3308-C49A-4B4C-B4B4-004783B8BF0E}"/>
          </ac:spMkLst>
        </pc:spChg>
        <pc:picChg chg="add mod modCrop">
          <ac:chgData name="Paul Bloemers" userId="fe3832ff3b233e04" providerId="LiveId" clId="{9EA31ECE-AF3E-448B-8765-7D98B8CE4404}" dt="2024-10-11T11:52:00.754" v="2930" actId="1076"/>
          <ac:picMkLst>
            <pc:docMk/>
            <pc:sldMk cId="3656430389" sldId="299"/>
            <ac:picMk id="5" creationId="{69001447-7A82-3EDD-A64F-BB68C16891E2}"/>
          </ac:picMkLst>
        </pc:picChg>
      </pc:sldChg>
      <pc:sldChg chg="modSp new mod">
        <pc:chgData name="Paul Bloemers" userId="fe3832ff3b233e04" providerId="LiveId" clId="{9EA31ECE-AF3E-448B-8765-7D98B8CE4404}" dt="2024-10-11T13:00:20.080" v="4371" actId="20577"/>
        <pc:sldMkLst>
          <pc:docMk/>
          <pc:sldMk cId="1569713198" sldId="300"/>
        </pc:sldMkLst>
        <pc:spChg chg="mod">
          <ac:chgData name="Paul Bloemers" userId="fe3832ff3b233e04" providerId="LiveId" clId="{9EA31ECE-AF3E-448B-8765-7D98B8CE4404}" dt="2024-10-09T13:26:28.393" v="1584" actId="20577"/>
          <ac:spMkLst>
            <pc:docMk/>
            <pc:sldMk cId="1569713198" sldId="300"/>
            <ac:spMk id="2" creationId="{45E3AADF-7F9F-452B-3172-59CF0BB927EF}"/>
          </ac:spMkLst>
        </pc:spChg>
        <pc:spChg chg="mod">
          <ac:chgData name="Paul Bloemers" userId="fe3832ff3b233e04" providerId="LiveId" clId="{9EA31ECE-AF3E-448B-8765-7D98B8CE4404}" dt="2024-10-11T13:00:10.373" v="4342"/>
          <ac:spMkLst>
            <pc:docMk/>
            <pc:sldMk cId="1569713198" sldId="300"/>
            <ac:spMk id="3" creationId="{A7AD0999-6EA2-8334-8E56-67446F19A1D0}"/>
          </ac:spMkLst>
        </pc:spChg>
        <pc:spChg chg="mod">
          <ac:chgData name="Paul Bloemers" userId="fe3832ff3b233e04" providerId="LiveId" clId="{9EA31ECE-AF3E-448B-8765-7D98B8CE4404}" dt="2024-10-11T13:00:20.080" v="4371" actId="20577"/>
          <ac:spMkLst>
            <pc:docMk/>
            <pc:sldMk cId="1569713198" sldId="300"/>
            <ac:spMk id="4" creationId="{EF329D9C-3EF0-A6FE-F02F-488E7CB34274}"/>
          </ac:spMkLst>
        </pc:spChg>
      </pc:sldChg>
      <pc:sldChg chg="addSp delSp modSp new mod modClrScheme modAnim chgLayout">
        <pc:chgData name="Paul Bloemers" userId="fe3832ff3b233e04" providerId="LiveId" clId="{9EA31ECE-AF3E-448B-8765-7D98B8CE4404}" dt="2024-10-09T14:09:13.003" v="2240"/>
        <pc:sldMkLst>
          <pc:docMk/>
          <pc:sldMk cId="2012373485" sldId="301"/>
        </pc:sldMkLst>
        <pc:spChg chg="del mod ord">
          <ac:chgData name="Paul Bloemers" userId="fe3832ff3b233e04" providerId="LiveId" clId="{9EA31ECE-AF3E-448B-8765-7D98B8CE4404}" dt="2024-10-09T13:43:30.353" v="1833" actId="700"/>
          <ac:spMkLst>
            <pc:docMk/>
            <pc:sldMk cId="2012373485" sldId="301"/>
            <ac:spMk id="2" creationId="{8F6E5AD6-1B5B-6A69-8A41-7C8F0C22B0FF}"/>
          </ac:spMkLst>
        </pc:spChg>
        <pc:spChg chg="del mod ord">
          <ac:chgData name="Paul Bloemers" userId="fe3832ff3b233e04" providerId="LiveId" clId="{9EA31ECE-AF3E-448B-8765-7D98B8CE4404}" dt="2024-10-09T13:43:30.353" v="1833" actId="700"/>
          <ac:spMkLst>
            <pc:docMk/>
            <pc:sldMk cId="2012373485" sldId="301"/>
            <ac:spMk id="3" creationId="{107152E1-90ED-73F1-ADA2-E8C8844D9004}"/>
          </ac:spMkLst>
        </pc:spChg>
        <pc:spChg chg="add mod ord">
          <ac:chgData name="Paul Bloemers" userId="fe3832ff3b233e04" providerId="LiveId" clId="{9EA31ECE-AF3E-448B-8765-7D98B8CE4404}" dt="2024-10-09T13:44:52.830" v="1926" actId="700"/>
          <ac:spMkLst>
            <pc:docMk/>
            <pc:sldMk cId="2012373485" sldId="301"/>
            <ac:spMk id="4" creationId="{F3A4D4F1-182B-ABBA-2F0D-440E6DB0D21E}"/>
          </ac:spMkLst>
        </pc:spChg>
        <pc:spChg chg="add mod ord">
          <ac:chgData name="Paul Bloemers" userId="fe3832ff3b233e04" providerId="LiveId" clId="{9EA31ECE-AF3E-448B-8765-7D98B8CE4404}" dt="2024-10-09T14:02:19.844" v="2131" actId="404"/>
          <ac:spMkLst>
            <pc:docMk/>
            <pc:sldMk cId="2012373485" sldId="301"/>
            <ac:spMk id="5" creationId="{EFDAE785-D2DD-9513-8103-FCBF53DC54BF}"/>
          </ac:spMkLst>
        </pc:spChg>
        <pc:spChg chg="add del mod ord">
          <ac:chgData name="Paul Bloemers" userId="fe3832ff3b233e04" providerId="LiveId" clId="{9EA31ECE-AF3E-448B-8765-7D98B8CE4404}" dt="2024-10-09T13:44:48.374" v="1925" actId="478"/>
          <ac:spMkLst>
            <pc:docMk/>
            <pc:sldMk cId="2012373485" sldId="301"/>
            <ac:spMk id="6" creationId="{9A5B5DDB-D159-0FA1-D454-0E71918958C3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8" creationId="{CB12FC3D-0C04-7544-5984-CE6D4D566BB8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1" creationId="{C67CBB7C-FF45-8B48-951A-F733D329EEA7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2" creationId="{19EEBE61-EB2C-A7F5-4D41-9E223C136B15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5" creationId="{767A2DF3-D303-387C-B071-CF34809CF1BE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6" creationId="{AE42D8EA-CDF1-4641-15E1-DDAC8DEDAA6F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7" creationId="{7370841D-E29E-53BB-AB69-E8C285AC63AF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8" creationId="{E91F12E2-F6ED-04E2-C45C-25D78D688ECB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19" creationId="{BE008F27-0864-8A36-624D-818DABCC1D89}"/>
          </ac:spMkLst>
        </pc:spChg>
        <pc:spChg chg="add mod">
          <ac:chgData name="Paul Bloemers" userId="fe3832ff3b233e04" providerId="LiveId" clId="{9EA31ECE-AF3E-448B-8765-7D98B8CE4404}" dt="2024-10-09T14:02:31.634" v="2139" actId="1036"/>
          <ac:spMkLst>
            <pc:docMk/>
            <pc:sldMk cId="2012373485" sldId="301"/>
            <ac:spMk id="20" creationId="{F423EAAB-9A10-B2BF-9E4E-CEE53CBFEB9E}"/>
          </ac:spMkLst>
        </pc:spChg>
        <pc:spChg chg="add mod">
          <ac:chgData name="Paul Bloemers" userId="fe3832ff3b233e04" providerId="LiveId" clId="{9EA31ECE-AF3E-448B-8765-7D98B8CE4404}" dt="2024-10-09T14:04:11.226" v="2174" actId="20577"/>
          <ac:spMkLst>
            <pc:docMk/>
            <pc:sldMk cId="2012373485" sldId="301"/>
            <ac:spMk id="21" creationId="{AAC580F0-1593-A923-70E7-DCA0CBD9EA2E}"/>
          </ac:spMkLst>
        </pc:spChg>
        <pc:spChg chg="add mod">
          <ac:chgData name="Paul Bloemers" userId="fe3832ff3b233e04" providerId="LiveId" clId="{9EA31ECE-AF3E-448B-8765-7D98B8CE4404}" dt="2024-10-09T14:08:22.057" v="2235" actId="554"/>
          <ac:spMkLst>
            <pc:docMk/>
            <pc:sldMk cId="2012373485" sldId="301"/>
            <ac:spMk id="27" creationId="{BCD28FCD-453A-3875-1122-8B7E56F31F92}"/>
          </ac:spMkLst>
        </pc:spChg>
        <pc:spChg chg="add mod">
          <ac:chgData name="Paul Bloemers" userId="fe3832ff3b233e04" providerId="LiveId" clId="{9EA31ECE-AF3E-448B-8765-7D98B8CE4404}" dt="2024-10-09T14:08:22.057" v="2235" actId="554"/>
          <ac:spMkLst>
            <pc:docMk/>
            <pc:sldMk cId="2012373485" sldId="301"/>
            <ac:spMk id="28" creationId="{D1407967-B403-82AB-50DA-6F92C89DFC84}"/>
          </ac:spMkLst>
        </pc:spChg>
        <pc:spChg chg="add mod">
          <ac:chgData name="Paul Bloemers" userId="fe3832ff3b233e04" providerId="LiveId" clId="{9EA31ECE-AF3E-448B-8765-7D98B8CE4404}" dt="2024-10-09T14:08:55.663" v="2238" actId="20577"/>
          <ac:spMkLst>
            <pc:docMk/>
            <pc:sldMk cId="2012373485" sldId="301"/>
            <ac:spMk id="29" creationId="{DF75658B-2AC9-E080-080D-2FF13B63B72A}"/>
          </ac:spMkLst>
        </pc:spChg>
        <pc:spChg chg="add mod">
          <ac:chgData name="Paul Bloemers" userId="fe3832ff3b233e04" providerId="LiveId" clId="{9EA31ECE-AF3E-448B-8765-7D98B8CE4404}" dt="2024-10-09T14:05:07.068" v="2185" actId="555"/>
          <ac:spMkLst>
            <pc:docMk/>
            <pc:sldMk cId="2012373485" sldId="301"/>
            <ac:spMk id="30" creationId="{3AE4CEDA-43CB-375B-CB15-C4AD7BA97E13}"/>
          </ac:spMkLst>
        </pc:spChg>
        <pc:spChg chg="add mod">
          <ac:chgData name="Paul Bloemers" userId="fe3832ff3b233e04" providerId="LiveId" clId="{9EA31ECE-AF3E-448B-8765-7D98B8CE4404}" dt="2024-10-09T14:08:58.125" v="2239" actId="20577"/>
          <ac:spMkLst>
            <pc:docMk/>
            <pc:sldMk cId="2012373485" sldId="301"/>
            <ac:spMk id="31" creationId="{64813593-0112-8641-A21C-F77B0BF392B3}"/>
          </ac:spMkLst>
        </pc:spChg>
        <pc:spChg chg="add mod">
          <ac:chgData name="Paul Bloemers" userId="fe3832ff3b233e04" providerId="LiveId" clId="{9EA31ECE-AF3E-448B-8765-7D98B8CE4404}" dt="2024-10-09T14:08:22.057" v="2235" actId="554"/>
          <ac:spMkLst>
            <pc:docMk/>
            <pc:sldMk cId="2012373485" sldId="301"/>
            <ac:spMk id="32" creationId="{E92547A5-7845-167E-0137-2CCCB3BFCA8A}"/>
          </ac:spMkLst>
        </pc:spChg>
        <pc:spChg chg="add mod">
          <ac:chgData name="Paul Bloemers" userId="fe3832ff3b233e04" providerId="LiveId" clId="{9EA31ECE-AF3E-448B-8765-7D98B8CE4404}" dt="2024-10-09T14:05:56.925" v="2206" actId="207"/>
          <ac:spMkLst>
            <pc:docMk/>
            <pc:sldMk cId="2012373485" sldId="301"/>
            <ac:spMk id="33" creationId="{EE1D9835-46E8-E662-90A5-707E9A490447}"/>
          </ac:spMkLst>
        </pc:spChg>
        <pc:picChg chg="add mod">
          <ac:chgData name="Paul Bloemers" userId="fe3832ff3b233e04" providerId="LiveId" clId="{9EA31ECE-AF3E-448B-8765-7D98B8CE4404}" dt="2024-10-09T14:02:31.634" v="2139" actId="1036"/>
          <ac:picMkLst>
            <pc:docMk/>
            <pc:sldMk cId="2012373485" sldId="301"/>
            <ac:picMk id="7" creationId="{8F7BEF46-6643-E16C-232D-AC320E4BBB6B}"/>
          </ac:picMkLst>
        </pc:picChg>
        <pc:picChg chg="add mod modCrop">
          <ac:chgData name="Paul Bloemers" userId="fe3832ff3b233e04" providerId="LiveId" clId="{9EA31ECE-AF3E-448B-8765-7D98B8CE4404}" dt="2024-10-09T14:02:31.634" v="2139" actId="1036"/>
          <ac:picMkLst>
            <pc:docMk/>
            <pc:sldMk cId="2012373485" sldId="301"/>
            <ac:picMk id="9" creationId="{47F71B41-0548-69C9-ABD8-1E4818718B51}"/>
          </ac:picMkLst>
        </pc:picChg>
        <pc:picChg chg="add mod modCrop">
          <ac:chgData name="Paul Bloemers" userId="fe3832ff3b233e04" providerId="LiveId" clId="{9EA31ECE-AF3E-448B-8765-7D98B8CE4404}" dt="2024-10-09T14:02:31.634" v="2139" actId="1036"/>
          <ac:picMkLst>
            <pc:docMk/>
            <pc:sldMk cId="2012373485" sldId="301"/>
            <ac:picMk id="10" creationId="{6158FA24-4055-336E-9C27-AED89B897861}"/>
          </ac:picMkLst>
        </pc:picChg>
        <pc:picChg chg="add mod">
          <ac:chgData name="Paul Bloemers" userId="fe3832ff3b233e04" providerId="LiveId" clId="{9EA31ECE-AF3E-448B-8765-7D98B8CE4404}" dt="2024-10-09T14:02:31.634" v="2139" actId="1036"/>
          <ac:picMkLst>
            <pc:docMk/>
            <pc:sldMk cId="2012373485" sldId="301"/>
            <ac:picMk id="13" creationId="{22EB346D-269A-34F0-FECC-D34F917F4B0B}"/>
          </ac:picMkLst>
        </pc:picChg>
        <pc:picChg chg="add mod modCrop">
          <ac:chgData name="Paul Bloemers" userId="fe3832ff3b233e04" providerId="LiveId" clId="{9EA31ECE-AF3E-448B-8765-7D98B8CE4404}" dt="2024-10-09T14:02:31.634" v="2139" actId="1036"/>
          <ac:picMkLst>
            <pc:docMk/>
            <pc:sldMk cId="2012373485" sldId="301"/>
            <ac:picMk id="14" creationId="{4F65F976-90E7-4BA7-AB2A-49583BB60E96}"/>
          </ac:picMkLst>
        </pc:picChg>
        <pc:picChg chg="add mod">
          <ac:chgData name="Paul Bloemers" userId="fe3832ff3b233e04" providerId="LiveId" clId="{9EA31ECE-AF3E-448B-8765-7D98B8CE4404}" dt="2024-10-09T14:01:42.501" v="2127" actId="1076"/>
          <ac:picMkLst>
            <pc:docMk/>
            <pc:sldMk cId="2012373485" sldId="301"/>
            <ac:picMk id="22" creationId="{EC7070A0-22E3-5B50-CEA8-726573D3E373}"/>
          </ac:picMkLst>
        </pc:picChg>
        <pc:picChg chg="add mod">
          <ac:chgData name="Paul Bloemers" userId="fe3832ff3b233e04" providerId="LiveId" clId="{9EA31ECE-AF3E-448B-8765-7D98B8CE4404}" dt="2024-10-09T14:02:43.794" v="2140" actId="1076"/>
          <ac:picMkLst>
            <pc:docMk/>
            <pc:sldMk cId="2012373485" sldId="301"/>
            <ac:picMk id="23" creationId="{63EB2D6B-9088-0DB3-8935-8E668DAE5EAD}"/>
          </ac:picMkLst>
        </pc:picChg>
        <pc:picChg chg="add mod">
          <ac:chgData name="Paul Bloemers" userId="fe3832ff3b233e04" providerId="LiveId" clId="{9EA31ECE-AF3E-448B-8765-7D98B8CE4404}" dt="2024-10-09T14:02:43.794" v="2140" actId="1076"/>
          <ac:picMkLst>
            <pc:docMk/>
            <pc:sldMk cId="2012373485" sldId="301"/>
            <ac:picMk id="24" creationId="{65F5F3CF-1F2D-3E57-46DB-20D88DE7B7C7}"/>
          </ac:picMkLst>
        </pc:picChg>
        <pc:picChg chg="add mod">
          <ac:chgData name="Paul Bloemers" userId="fe3832ff3b233e04" providerId="LiveId" clId="{9EA31ECE-AF3E-448B-8765-7D98B8CE4404}" dt="2024-10-09T14:02:43.794" v="2140" actId="1076"/>
          <ac:picMkLst>
            <pc:docMk/>
            <pc:sldMk cId="2012373485" sldId="301"/>
            <ac:picMk id="25" creationId="{A0A68096-03BB-313F-DA57-17FCE83A3CC8}"/>
          </ac:picMkLst>
        </pc:picChg>
        <pc:picChg chg="add mod">
          <ac:chgData name="Paul Bloemers" userId="fe3832ff3b233e04" providerId="LiveId" clId="{9EA31ECE-AF3E-448B-8765-7D98B8CE4404}" dt="2024-10-09T14:02:43.794" v="2140" actId="1076"/>
          <ac:picMkLst>
            <pc:docMk/>
            <pc:sldMk cId="2012373485" sldId="301"/>
            <ac:picMk id="26" creationId="{0A0F1B83-0FDB-5EEF-1A18-D4A38629F938}"/>
          </ac:picMkLst>
        </pc:picChg>
      </pc:sldChg>
      <pc:sldChg chg="addSp delSp modSp new mod modClrScheme modAnim chgLayout">
        <pc:chgData name="Paul Bloemers" userId="fe3832ff3b233e04" providerId="LiveId" clId="{9EA31ECE-AF3E-448B-8765-7D98B8CE4404}" dt="2024-10-11T12:17:46.097" v="3332" actId="6549"/>
        <pc:sldMkLst>
          <pc:docMk/>
          <pc:sldMk cId="4218354324" sldId="302"/>
        </pc:sldMkLst>
        <pc:spChg chg="del">
          <ac:chgData name="Paul Bloemers" userId="fe3832ff3b233e04" providerId="LiveId" clId="{9EA31ECE-AF3E-448B-8765-7D98B8CE4404}" dt="2024-10-11T11:55:19.254" v="2976" actId="700"/>
          <ac:spMkLst>
            <pc:docMk/>
            <pc:sldMk cId="4218354324" sldId="302"/>
            <ac:spMk id="2" creationId="{2F5A7F3E-B5E5-7758-0E57-41A242219367}"/>
          </ac:spMkLst>
        </pc:spChg>
        <pc:spChg chg="del mod ord">
          <ac:chgData name="Paul Bloemers" userId="fe3832ff3b233e04" providerId="LiveId" clId="{9EA31ECE-AF3E-448B-8765-7D98B8CE4404}" dt="2024-10-11T11:55:19.254" v="2976" actId="700"/>
          <ac:spMkLst>
            <pc:docMk/>
            <pc:sldMk cId="4218354324" sldId="302"/>
            <ac:spMk id="3" creationId="{C8C52DA4-FC1F-F09C-768C-D20F6763478E}"/>
          </ac:spMkLst>
        </pc:spChg>
        <pc:spChg chg="add mod ord">
          <ac:chgData name="Paul Bloemers" userId="fe3832ff3b233e04" providerId="LiveId" clId="{9EA31ECE-AF3E-448B-8765-7D98B8CE4404}" dt="2024-10-11T12:16:34.696" v="3305" actId="20577"/>
          <ac:spMkLst>
            <pc:docMk/>
            <pc:sldMk cId="4218354324" sldId="302"/>
            <ac:spMk id="4" creationId="{4FC7DDB5-9DEA-741F-F118-27C51CC3B9FD}"/>
          </ac:spMkLst>
        </pc:spChg>
        <pc:spChg chg="add mod">
          <ac:chgData name="Paul Bloemers" userId="fe3832ff3b233e04" providerId="LiveId" clId="{9EA31ECE-AF3E-448B-8765-7D98B8CE4404}" dt="2024-10-11T12:14:01.849" v="3243" actId="14100"/>
          <ac:spMkLst>
            <pc:docMk/>
            <pc:sldMk cId="4218354324" sldId="302"/>
            <ac:spMk id="5" creationId="{F7C14A3D-B4C8-3CC7-80B2-548DD27086CD}"/>
          </ac:spMkLst>
        </pc:spChg>
        <pc:spChg chg="add mod">
          <ac:chgData name="Paul Bloemers" userId="fe3832ff3b233e04" providerId="LiveId" clId="{9EA31ECE-AF3E-448B-8765-7D98B8CE4404}" dt="2024-10-11T12:17:46.097" v="3332" actId="6549"/>
          <ac:spMkLst>
            <pc:docMk/>
            <pc:sldMk cId="4218354324" sldId="302"/>
            <ac:spMk id="6" creationId="{EE5A12FC-B454-53E2-CDB2-1C886468CBFE}"/>
          </ac:spMkLst>
        </pc:spChg>
      </pc:sldChg>
      <pc:sldChg chg="addSp delSp modSp new mod modClrScheme chgLayout">
        <pc:chgData name="Paul Bloemers" userId="fe3832ff3b233e04" providerId="LiveId" clId="{9EA31ECE-AF3E-448B-8765-7D98B8CE4404}" dt="2024-10-11T12:21:07.838" v="3373" actId="20577"/>
        <pc:sldMkLst>
          <pc:docMk/>
          <pc:sldMk cId="3597086356" sldId="303"/>
        </pc:sldMkLst>
        <pc:spChg chg="del mod ord">
          <ac:chgData name="Paul Bloemers" userId="fe3832ff3b233e04" providerId="LiveId" clId="{9EA31ECE-AF3E-448B-8765-7D98B8CE4404}" dt="2024-10-11T12:20:42.524" v="3334" actId="700"/>
          <ac:spMkLst>
            <pc:docMk/>
            <pc:sldMk cId="3597086356" sldId="303"/>
            <ac:spMk id="2" creationId="{78DA8D9B-0F22-1C07-4A29-9444A6B6D86F}"/>
          </ac:spMkLst>
        </pc:spChg>
        <pc:spChg chg="add mod ord">
          <ac:chgData name="Paul Bloemers" userId="fe3832ff3b233e04" providerId="LiveId" clId="{9EA31ECE-AF3E-448B-8765-7D98B8CE4404}" dt="2024-10-11T12:20:45.726" v="3342" actId="20577"/>
          <ac:spMkLst>
            <pc:docMk/>
            <pc:sldMk cId="3597086356" sldId="303"/>
            <ac:spMk id="3" creationId="{2BF407B9-EE32-4A20-E6DE-F0CB8CD4A6D4}"/>
          </ac:spMkLst>
        </pc:spChg>
        <pc:spChg chg="add mod ord">
          <ac:chgData name="Paul Bloemers" userId="fe3832ff3b233e04" providerId="LiveId" clId="{9EA31ECE-AF3E-448B-8765-7D98B8CE4404}" dt="2024-10-11T12:21:07.838" v="3373" actId="20577"/>
          <ac:spMkLst>
            <pc:docMk/>
            <pc:sldMk cId="3597086356" sldId="303"/>
            <ac:spMk id="4" creationId="{00D5C0AE-C88D-9016-1264-603910C8674A}"/>
          </ac:spMkLst>
        </pc:spChg>
      </pc:sldChg>
      <pc:sldChg chg="addSp delSp modSp new mod modClrScheme modAnim chgLayout">
        <pc:chgData name="Paul Bloemers" userId="fe3832ff3b233e04" providerId="LiveId" clId="{9EA31ECE-AF3E-448B-8765-7D98B8CE4404}" dt="2024-10-11T13:01:16.467" v="4387" actId="113"/>
        <pc:sldMkLst>
          <pc:docMk/>
          <pc:sldMk cId="75664235" sldId="304"/>
        </pc:sldMkLst>
        <pc:spChg chg="del mod ord">
          <ac:chgData name="Paul Bloemers" userId="fe3832ff3b233e04" providerId="LiveId" clId="{9EA31ECE-AF3E-448B-8765-7D98B8CE4404}" dt="2024-10-11T12:21:15.706" v="3375" actId="700"/>
          <ac:spMkLst>
            <pc:docMk/>
            <pc:sldMk cId="75664235" sldId="304"/>
            <ac:spMk id="2" creationId="{49DD0F82-AED7-8270-78BB-2BAE32404E78}"/>
          </ac:spMkLst>
        </pc:spChg>
        <pc:spChg chg="del">
          <ac:chgData name="Paul Bloemers" userId="fe3832ff3b233e04" providerId="LiveId" clId="{9EA31ECE-AF3E-448B-8765-7D98B8CE4404}" dt="2024-10-11T12:21:15.706" v="3375" actId="700"/>
          <ac:spMkLst>
            <pc:docMk/>
            <pc:sldMk cId="75664235" sldId="304"/>
            <ac:spMk id="3" creationId="{82E14532-D7C0-E0CA-BA84-56ACCD6205D6}"/>
          </ac:spMkLst>
        </pc:spChg>
        <pc:spChg chg="del">
          <ac:chgData name="Paul Bloemers" userId="fe3832ff3b233e04" providerId="LiveId" clId="{9EA31ECE-AF3E-448B-8765-7D98B8CE4404}" dt="2024-10-11T12:21:15.706" v="3375" actId="700"/>
          <ac:spMkLst>
            <pc:docMk/>
            <pc:sldMk cId="75664235" sldId="304"/>
            <ac:spMk id="4" creationId="{1879346A-4207-1F07-2229-79DC14448E7A}"/>
          </ac:spMkLst>
        </pc:spChg>
        <pc:spChg chg="add mod ord">
          <ac:chgData name="Paul Bloemers" userId="fe3832ff3b233e04" providerId="LiveId" clId="{9EA31ECE-AF3E-448B-8765-7D98B8CE4404}" dt="2024-10-11T13:01:16.467" v="4387" actId="113"/>
          <ac:spMkLst>
            <pc:docMk/>
            <pc:sldMk cId="75664235" sldId="304"/>
            <ac:spMk id="5" creationId="{A5B70435-F20E-8F74-6188-0A5EB891EE7F}"/>
          </ac:spMkLst>
        </pc:spChg>
        <pc:spChg chg="add mod ord">
          <ac:chgData name="Paul Bloemers" userId="fe3832ff3b233e04" providerId="LiveId" clId="{9EA31ECE-AF3E-448B-8765-7D98B8CE4404}" dt="2024-10-11T12:47:01.319" v="4104" actId="113"/>
          <ac:spMkLst>
            <pc:docMk/>
            <pc:sldMk cId="75664235" sldId="304"/>
            <ac:spMk id="6" creationId="{04704296-DF07-0EB7-A254-78A224C9F072}"/>
          </ac:spMkLst>
        </pc:spChg>
        <pc:spChg chg="add mod">
          <ac:chgData name="Paul Bloemers" userId="fe3832ff3b233e04" providerId="LiveId" clId="{9EA31ECE-AF3E-448B-8765-7D98B8CE4404}" dt="2024-10-11T12:39:34.733" v="4030" actId="1076"/>
          <ac:spMkLst>
            <pc:docMk/>
            <pc:sldMk cId="75664235" sldId="304"/>
            <ac:spMk id="7" creationId="{6B43B497-987A-BA87-FC68-8AA5DDDD027E}"/>
          </ac:spMkLst>
        </pc:spChg>
        <pc:spChg chg="add mod">
          <ac:chgData name="Paul Bloemers" userId="fe3832ff3b233e04" providerId="LiveId" clId="{9EA31ECE-AF3E-448B-8765-7D98B8CE4404}" dt="2024-10-11T12:39:34.733" v="4030" actId="1076"/>
          <ac:spMkLst>
            <pc:docMk/>
            <pc:sldMk cId="75664235" sldId="304"/>
            <ac:spMk id="9" creationId="{11C2589B-EFA5-F5C1-7444-F87C2B8A072E}"/>
          </ac:spMkLst>
        </pc:spChg>
        <pc:spChg chg="add mod">
          <ac:chgData name="Paul Bloemers" userId="fe3832ff3b233e04" providerId="LiveId" clId="{9EA31ECE-AF3E-448B-8765-7D98B8CE4404}" dt="2024-10-11T12:39:34.733" v="4030" actId="1076"/>
          <ac:spMkLst>
            <pc:docMk/>
            <pc:sldMk cId="75664235" sldId="304"/>
            <ac:spMk id="10" creationId="{64154C8F-2789-D538-C380-208D00A9EBA6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15" creationId="{4EA6EE73-13D9-D722-3E4D-37EEE0257562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17" creationId="{C2989DC5-8F52-F1BE-817F-C0DC62F610BF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18" creationId="{168620E3-936F-0DFF-F043-834F789E8789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21" creationId="{302577E4-3E38-B758-A821-2B258F790F63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22" creationId="{402D2FA7-D6A3-2FBF-C4A0-67B8A0EA59B4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24" creationId="{13283FB7-EFB4-E86C-4ED4-9D26C7C79D92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29" creationId="{0431D7D9-FDF6-45E0-DCFC-96D6E12F462D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30" creationId="{CA0208B0-E5FE-321C-9FE9-CC2D497C0FCE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32" creationId="{BEF456BA-5A36-53D6-E2DE-3B58F6875D24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35" creationId="{9F5CF50B-5297-37F7-A779-B326C08BCB36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36" creationId="{4F204D1C-4F4B-5C28-D219-421FAA5C27D9}"/>
          </ac:spMkLst>
        </pc:spChg>
        <pc:spChg chg="mod">
          <ac:chgData name="Paul Bloemers" userId="fe3832ff3b233e04" providerId="LiveId" clId="{9EA31ECE-AF3E-448B-8765-7D98B8CE4404}" dt="2024-10-11T12:39:26.443" v="4029"/>
          <ac:spMkLst>
            <pc:docMk/>
            <pc:sldMk cId="75664235" sldId="304"/>
            <ac:spMk id="38" creationId="{F9CC0560-5A0A-FEF7-DADD-DE041514A4A0}"/>
          </ac:spMkLst>
        </pc:spChg>
        <pc:spChg chg="add mod">
          <ac:chgData name="Paul Bloemers" userId="fe3832ff3b233e04" providerId="LiveId" clId="{9EA31ECE-AF3E-448B-8765-7D98B8CE4404}" dt="2024-10-11T12:39:34.733" v="4030" actId="1076"/>
          <ac:spMkLst>
            <pc:docMk/>
            <pc:sldMk cId="75664235" sldId="304"/>
            <ac:spMk id="39" creationId="{C0CA0314-7AA1-0024-CF27-0E205AD996A1}"/>
          </ac:spMkLst>
        </pc:spChg>
        <pc:spChg chg="mod">
          <ac:chgData name="Paul Bloemers" userId="fe3832ff3b233e04" providerId="LiveId" clId="{9EA31ECE-AF3E-448B-8765-7D98B8CE4404}" dt="2024-10-11T12:47:13.940" v="4108" actId="403"/>
          <ac:spMkLst>
            <pc:docMk/>
            <pc:sldMk cId="75664235" sldId="304"/>
            <ac:spMk id="41" creationId="{9BAC3650-033B-96D5-231F-6BC6DF0FCC62}"/>
          </ac:spMkLst>
        </pc:spChg>
        <pc:grpChg chg="add mod">
          <ac:chgData name="Paul Bloemers" userId="fe3832ff3b233e04" providerId="LiveId" clId="{9EA31ECE-AF3E-448B-8765-7D98B8CE4404}" dt="2024-10-11T12:39:34.733" v="4030" actId="1076"/>
          <ac:grpSpMkLst>
            <pc:docMk/>
            <pc:sldMk cId="75664235" sldId="304"/>
            <ac:grpSpMk id="11" creationId="{018E85D9-400D-7552-E615-ED0F1B2FF299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12" creationId="{FB7436B7-DA5E-0611-FEC4-DA78E78FB3F1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13" creationId="{C300C8E8-3BEB-5540-BB27-D16442C87CFD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14" creationId="{BF28F808-C7B6-5564-00DD-EB812781ECBD}"/>
          </ac:grpSpMkLst>
        </pc:grpChg>
        <pc:grpChg chg="add mod">
          <ac:chgData name="Paul Bloemers" userId="fe3832ff3b233e04" providerId="LiveId" clId="{9EA31ECE-AF3E-448B-8765-7D98B8CE4404}" dt="2024-10-11T12:39:34.733" v="4030" actId="1076"/>
          <ac:grpSpMkLst>
            <pc:docMk/>
            <pc:sldMk cId="75664235" sldId="304"/>
            <ac:grpSpMk id="25" creationId="{776DC66C-CC52-24CA-6D90-644673F19F4F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26" creationId="{BD30A1AC-AB3A-78C6-5C07-9F953A96A021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27" creationId="{CA11F8E8-F442-194C-3622-16AE56EFB20E}"/>
          </ac:grpSpMkLst>
        </pc:grpChg>
        <pc:grpChg chg="mod">
          <ac:chgData name="Paul Bloemers" userId="fe3832ff3b233e04" providerId="LiveId" clId="{9EA31ECE-AF3E-448B-8765-7D98B8CE4404}" dt="2024-10-11T12:39:26.443" v="4029"/>
          <ac:grpSpMkLst>
            <pc:docMk/>
            <pc:sldMk cId="75664235" sldId="304"/>
            <ac:grpSpMk id="28" creationId="{175ADD0C-4B28-5387-283C-1D4301AB1A05}"/>
          </ac:grpSpMkLst>
        </pc:grpChg>
        <pc:grpChg chg="add mod">
          <ac:chgData name="Paul Bloemers" userId="fe3832ff3b233e04" providerId="LiveId" clId="{9EA31ECE-AF3E-448B-8765-7D98B8CE4404}" dt="2024-10-11T12:39:34.733" v="4030" actId="1076"/>
          <ac:grpSpMkLst>
            <pc:docMk/>
            <pc:sldMk cId="75664235" sldId="304"/>
            <ac:grpSpMk id="40" creationId="{D97B0FAD-E3A9-0843-AB20-1D1AA0F38430}"/>
          </ac:grpSpMkLst>
        </pc:grpChg>
        <pc:picChg chg="add mod">
          <ac:chgData name="Paul Bloemers" userId="fe3832ff3b233e04" providerId="LiveId" clId="{9EA31ECE-AF3E-448B-8765-7D98B8CE4404}" dt="2024-10-11T12:39:34.733" v="4030" actId="1076"/>
          <ac:picMkLst>
            <pc:docMk/>
            <pc:sldMk cId="75664235" sldId="304"/>
            <ac:picMk id="8" creationId="{0E2AA7D2-6A17-F6EB-9828-453A276778D7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16" creationId="{83F93E20-D4BD-E725-8D89-B1C71F6B5B8A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19" creationId="{41D3F96B-EF42-26B8-1FE6-65F15334F240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20" creationId="{FB20A47E-3666-78D5-097C-A712C51DC880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23" creationId="{F4CB687F-24E5-C88D-53F8-0F3A7A0DC3E5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31" creationId="{9931E2E6-1867-CD86-AE78-F53DF941C9C8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33" creationId="{EDCE1E62-7683-1834-2CF9-FDA6F09A1A8B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34" creationId="{A8D20C1C-A0EA-6F27-45DC-E75DF9738672}"/>
          </ac:picMkLst>
        </pc:picChg>
        <pc:picChg chg="mod">
          <ac:chgData name="Paul Bloemers" userId="fe3832ff3b233e04" providerId="LiveId" clId="{9EA31ECE-AF3E-448B-8765-7D98B8CE4404}" dt="2024-10-11T12:39:26.443" v="4029"/>
          <ac:picMkLst>
            <pc:docMk/>
            <pc:sldMk cId="75664235" sldId="304"/>
            <ac:picMk id="37" creationId="{874C2E2E-6C3E-B0D4-363A-E4376352FCEE}"/>
          </ac:picMkLst>
        </pc:picChg>
        <pc:cxnChg chg="mod">
          <ac:chgData name="Paul Bloemers" userId="fe3832ff3b233e04" providerId="LiveId" clId="{9EA31ECE-AF3E-448B-8765-7D98B8CE4404}" dt="2024-10-11T12:39:26.443" v="4029"/>
          <ac:cxnSpMkLst>
            <pc:docMk/>
            <pc:sldMk cId="75664235" sldId="304"/>
            <ac:cxnSpMk id="42" creationId="{C750A2EA-FA57-6FF8-9721-5F4EE133A8C5}"/>
          </ac:cxnSpMkLst>
        </pc:cxnChg>
      </pc:sldChg>
      <pc:sldChg chg="addSp delSp modSp new mod modClrScheme modAnim chgLayout">
        <pc:chgData name="Paul Bloemers" userId="fe3832ff3b233e04" providerId="LiveId" clId="{9EA31ECE-AF3E-448B-8765-7D98B8CE4404}" dt="2024-10-11T12:38:22.685" v="4013" actId="20577"/>
        <pc:sldMkLst>
          <pc:docMk/>
          <pc:sldMk cId="3492860122" sldId="305"/>
        </pc:sldMkLst>
        <pc:spChg chg="del mod ord">
          <ac:chgData name="Paul Bloemers" userId="fe3832ff3b233e04" providerId="LiveId" clId="{9EA31ECE-AF3E-448B-8765-7D98B8CE4404}" dt="2024-10-11T12:29:17.834" v="3378" actId="700"/>
          <ac:spMkLst>
            <pc:docMk/>
            <pc:sldMk cId="3492860122" sldId="305"/>
            <ac:spMk id="2" creationId="{A61CA260-3B4A-3212-5C30-43CB0076E4FA}"/>
          </ac:spMkLst>
        </pc:spChg>
        <pc:spChg chg="del mod ord">
          <ac:chgData name="Paul Bloemers" userId="fe3832ff3b233e04" providerId="LiveId" clId="{9EA31ECE-AF3E-448B-8765-7D98B8CE4404}" dt="2024-10-11T12:29:17.834" v="3378" actId="700"/>
          <ac:spMkLst>
            <pc:docMk/>
            <pc:sldMk cId="3492860122" sldId="305"/>
            <ac:spMk id="3" creationId="{0BE76744-B834-C68E-6C5A-B06FE6C6B6CF}"/>
          </ac:spMkLst>
        </pc:spChg>
        <pc:spChg chg="add mod ord">
          <ac:chgData name="Paul Bloemers" userId="fe3832ff3b233e04" providerId="LiveId" clId="{9EA31ECE-AF3E-448B-8765-7D98B8CE4404}" dt="2024-10-11T12:38:22.685" v="4013" actId="20577"/>
          <ac:spMkLst>
            <pc:docMk/>
            <pc:sldMk cId="3492860122" sldId="305"/>
            <ac:spMk id="4" creationId="{8A4AEA4E-B2DE-1E41-FA15-9F9EF6FD8161}"/>
          </ac:spMkLst>
        </pc:spChg>
        <pc:spChg chg="add del mod ord">
          <ac:chgData name="Paul Bloemers" userId="fe3832ff3b233e04" providerId="LiveId" clId="{9EA31ECE-AF3E-448B-8765-7D98B8CE4404}" dt="2024-10-11T12:29:56.790" v="3394" actId="478"/>
          <ac:spMkLst>
            <pc:docMk/>
            <pc:sldMk cId="3492860122" sldId="305"/>
            <ac:spMk id="5" creationId="{3EAF2AA6-7C24-6960-885A-C8C18EF6B51E}"/>
          </ac:spMkLst>
        </pc:spChg>
        <pc:spChg chg="add mod">
          <ac:chgData name="Paul Bloemers" userId="fe3832ff3b233e04" providerId="LiveId" clId="{9EA31ECE-AF3E-448B-8765-7D98B8CE4404}" dt="2024-10-11T12:38:08.980" v="4009" actId="113"/>
          <ac:spMkLst>
            <pc:docMk/>
            <pc:sldMk cId="3492860122" sldId="305"/>
            <ac:spMk id="6" creationId="{B381A598-601F-28C4-EC60-B71A40B8D0B3}"/>
          </ac:spMkLst>
        </pc:spChg>
        <pc:spChg chg="add mod">
          <ac:chgData name="Paul Bloemers" userId="fe3832ff3b233e04" providerId="LiveId" clId="{9EA31ECE-AF3E-448B-8765-7D98B8CE4404}" dt="2024-10-11T12:37:55.403" v="4008" actId="1076"/>
          <ac:spMkLst>
            <pc:docMk/>
            <pc:sldMk cId="3492860122" sldId="305"/>
            <ac:spMk id="7" creationId="{AE569BA5-9A52-6C21-4259-453D9E9C7492}"/>
          </ac:spMkLst>
        </pc:spChg>
        <pc:picChg chg="add del mod">
          <ac:chgData name="Paul Bloemers" userId="fe3832ff3b233e04" providerId="LiveId" clId="{9EA31ECE-AF3E-448B-8765-7D98B8CE4404}" dt="2024-10-11T12:34:42.170" v="3872" actId="478"/>
          <ac:picMkLst>
            <pc:docMk/>
            <pc:sldMk cId="3492860122" sldId="305"/>
            <ac:picMk id="8" creationId="{B4C7192E-F2CE-E591-AC53-92AE7CB94ED9}"/>
          </ac:picMkLst>
        </pc:picChg>
      </pc:sldChg>
      <pc:sldChg chg="addSp delSp modSp new mod modClrScheme modAnim chgLayout">
        <pc:chgData name="Paul Bloemers" userId="fe3832ff3b233e04" providerId="LiveId" clId="{9EA31ECE-AF3E-448B-8765-7D98B8CE4404}" dt="2024-10-11T12:58:51.259" v="4341" actId="313"/>
        <pc:sldMkLst>
          <pc:docMk/>
          <pc:sldMk cId="170191981" sldId="306"/>
        </pc:sldMkLst>
        <pc:spChg chg="del mod ord">
          <ac:chgData name="Paul Bloemers" userId="fe3832ff3b233e04" providerId="LiveId" clId="{9EA31ECE-AF3E-448B-8765-7D98B8CE4404}" dt="2024-10-11T12:48:08.885" v="4110" actId="700"/>
          <ac:spMkLst>
            <pc:docMk/>
            <pc:sldMk cId="170191981" sldId="306"/>
            <ac:spMk id="2" creationId="{A2DD2139-44C3-32BB-A6E8-0F80289CA019}"/>
          </ac:spMkLst>
        </pc:spChg>
        <pc:spChg chg="del mod ord">
          <ac:chgData name="Paul Bloemers" userId="fe3832ff3b233e04" providerId="LiveId" clId="{9EA31ECE-AF3E-448B-8765-7D98B8CE4404}" dt="2024-10-11T12:48:08.885" v="4110" actId="700"/>
          <ac:spMkLst>
            <pc:docMk/>
            <pc:sldMk cId="170191981" sldId="306"/>
            <ac:spMk id="3" creationId="{A69BF8B6-DA7C-D158-F5AD-BF5A3E460EFF}"/>
          </ac:spMkLst>
        </pc:spChg>
        <pc:spChg chg="add mod ord">
          <ac:chgData name="Paul Bloemers" userId="fe3832ff3b233e04" providerId="LiveId" clId="{9EA31ECE-AF3E-448B-8765-7D98B8CE4404}" dt="2024-10-11T12:58:51.259" v="4341" actId="313"/>
          <ac:spMkLst>
            <pc:docMk/>
            <pc:sldMk cId="170191981" sldId="306"/>
            <ac:spMk id="4" creationId="{DFD3C033-FAA9-3BA8-C744-3AAB4073D108}"/>
          </ac:spMkLst>
        </pc:spChg>
        <pc:spChg chg="add mod ord">
          <ac:chgData name="Paul Bloemers" userId="fe3832ff3b233e04" providerId="LiveId" clId="{9EA31ECE-AF3E-448B-8765-7D98B8CE4404}" dt="2024-10-11T12:57:59.689" v="4325" actId="404"/>
          <ac:spMkLst>
            <pc:docMk/>
            <pc:sldMk cId="170191981" sldId="306"/>
            <ac:spMk id="5" creationId="{DDE300C0-DB70-95E4-75C7-9CBB0982DA0D}"/>
          </ac:spMkLst>
        </pc:spChg>
        <pc:spChg chg="add mod">
          <ac:chgData name="Paul Bloemers" userId="fe3832ff3b233e04" providerId="LiveId" clId="{9EA31ECE-AF3E-448B-8765-7D98B8CE4404}" dt="2024-10-11T12:50:49.873" v="4220" actId="207"/>
          <ac:spMkLst>
            <pc:docMk/>
            <pc:sldMk cId="170191981" sldId="306"/>
            <ac:spMk id="7" creationId="{C3A7B59E-7D59-55B7-7856-60ACE15211C9}"/>
          </ac:spMkLst>
        </pc:spChg>
        <pc:spChg chg="add mod">
          <ac:chgData name="Paul Bloemers" userId="fe3832ff3b233e04" providerId="LiveId" clId="{9EA31ECE-AF3E-448B-8765-7D98B8CE4404}" dt="2024-10-11T12:52:23.976" v="4236" actId="1076"/>
          <ac:spMkLst>
            <pc:docMk/>
            <pc:sldMk cId="170191981" sldId="306"/>
            <ac:spMk id="9" creationId="{8408B4DB-1196-C98D-BE29-F0ACB5A8464D}"/>
          </ac:spMkLst>
        </pc:spChg>
        <pc:spChg chg="add mod">
          <ac:chgData name="Paul Bloemers" userId="fe3832ff3b233e04" providerId="LiveId" clId="{9EA31ECE-AF3E-448B-8765-7D98B8CE4404}" dt="2024-10-11T12:53:28" v="4256" actId="1076"/>
          <ac:spMkLst>
            <pc:docMk/>
            <pc:sldMk cId="170191981" sldId="306"/>
            <ac:spMk id="10" creationId="{9557F9BF-396F-FA3F-0D7E-3F6C42C8B7EF}"/>
          </ac:spMkLst>
        </pc:spChg>
        <pc:spChg chg="add mod">
          <ac:chgData name="Paul Bloemers" userId="fe3832ff3b233e04" providerId="LiveId" clId="{9EA31ECE-AF3E-448B-8765-7D98B8CE4404}" dt="2024-10-11T12:57:49.459" v="4324" actId="465"/>
          <ac:spMkLst>
            <pc:docMk/>
            <pc:sldMk cId="170191981" sldId="306"/>
            <ac:spMk id="11" creationId="{1785D9B0-D032-4F35-A25D-941A47C19CE4}"/>
          </ac:spMkLst>
        </pc:spChg>
        <pc:spChg chg="add mod">
          <ac:chgData name="Paul Bloemers" userId="fe3832ff3b233e04" providerId="LiveId" clId="{9EA31ECE-AF3E-448B-8765-7D98B8CE4404}" dt="2024-10-11T12:57:49.459" v="4324" actId="465"/>
          <ac:spMkLst>
            <pc:docMk/>
            <pc:sldMk cId="170191981" sldId="306"/>
            <ac:spMk id="12" creationId="{8B6EEF80-B10C-F7EA-EA0E-3D444C337C25}"/>
          </ac:spMkLst>
        </pc:spChg>
        <pc:spChg chg="add mod">
          <ac:chgData name="Paul Bloemers" userId="fe3832ff3b233e04" providerId="LiveId" clId="{9EA31ECE-AF3E-448B-8765-7D98B8CE4404}" dt="2024-10-11T12:57:36.999" v="4323" actId="14100"/>
          <ac:spMkLst>
            <pc:docMk/>
            <pc:sldMk cId="170191981" sldId="306"/>
            <ac:spMk id="13" creationId="{DD06060B-2E62-004E-E8A6-0996BA255163}"/>
          </ac:spMkLst>
        </pc:spChg>
        <pc:picChg chg="add mod modCrop">
          <ac:chgData name="Paul Bloemers" userId="fe3832ff3b233e04" providerId="LiveId" clId="{9EA31ECE-AF3E-448B-8765-7D98B8CE4404}" dt="2024-10-11T12:50:18.616" v="4205" actId="1076"/>
          <ac:picMkLst>
            <pc:docMk/>
            <pc:sldMk cId="170191981" sldId="306"/>
            <ac:picMk id="6" creationId="{3D0529B4-F66A-5280-7CDB-81310C739292}"/>
          </ac:picMkLst>
        </pc:picChg>
        <pc:picChg chg="add mod">
          <ac:chgData name="Paul Bloemers" userId="fe3832ff3b233e04" providerId="LiveId" clId="{9EA31ECE-AF3E-448B-8765-7D98B8CE4404}" dt="2024-10-11T12:52:10.673" v="4226" actId="1076"/>
          <ac:picMkLst>
            <pc:docMk/>
            <pc:sldMk cId="170191981" sldId="306"/>
            <ac:picMk id="8" creationId="{1DC268FC-AF9F-DF63-FBC9-7C7C9117779F}"/>
          </ac:picMkLst>
        </pc:picChg>
      </pc:sldChg>
      <pc:sldMasterChg chg="modSldLayout">
        <pc:chgData name="Paul Bloemers" userId="fe3832ff3b233e04" providerId="LiveId" clId="{9EA31ECE-AF3E-448B-8765-7D98B8CE4404}" dt="2024-10-09T13:25:05.940" v="1482"/>
        <pc:sldMasterMkLst>
          <pc:docMk/>
          <pc:sldMasterMk cId="1596643423" sldId="2147483715"/>
        </pc:sldMasterMkLst>
        <pc:sldLayoutChg chg="delSp">
          <pc:chgData name="Paul Bloemers" userId="fe3832ff3b233e04" providerId="LiveId" clId="{9EA31ECE-AF3E-448B-8765-7D98B8CE4404}" dt="2024-10-09T13:25:05.940" v="1482"/>
          <pc:sldLayoutMkLst>
            <pc:docMk/>
            <pc:sldMasterMk cId="1596643423" sldId="2147483715"/>
            <pc:sldLayoutMk cId="2226719227" sldId="2147483733"/>
          </pc:sldLayoutMkLst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7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8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9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0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1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2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3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4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5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6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17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25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26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3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4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5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6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7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8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49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53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55" creationId="{00000000-0000-0000-0000-000000000000}"/>
            </ac:spMkLst>
          </pc:spChg>
          <pc:spChg chg="del">
            <ac:chgData name="Paul Bloemers" userId="fe3832ff3b233e04" providerId="LiveId" clId="{9EA31ECE-AF3E-448B-8765-7D98B8CE4404}" dt="2024-10-09T13:25:05.940" v="1482"/>
            <ac:spMkLst>
              <pc:docMk/>
              <pc:sldMasterMk cId="1596643423" sldId="2147483715"/>
              <pc:sldLayoutMk cId="2226719227" sldId="2147483733"/>
              <ac:spMk id="61" creationId="{00000000-0000-0000-0000-000000000000}"/>
            </ac:spMkLst>
          </pc:spChg>
        </pc:sldLayoutChg>
      </pc:sldMasterChg>
    </pc:docChg>
  </pc:docChgLst>
  <pc:docChgLst>
    <pc:chgData name="Paul Bloemers" userId="fe3832ff3b233e04" providerId="LiveId" clId="{D50CDC78-7FC0-4BE8-9A57-35A2470A0A2C}"/>
    <pc:docChg chg="modSld">
      <pc:chgData name="Paul Bloemers" userId="fe3832ff3b233e04" providerId="LiveId" clId="{D50CDC78-7FC0-4BE8-9A57-35A2470A0A2C}" dt="2019-11-06T09:32:48.634" v="2" actId="403"/>
      <pc:docMkLst>
        <pc:docMk/>
      </pc:docMkLst>
      <pc:sldChg chg="modSp">
        <pc:chgData name="Paul Bloemers" userId="fe3832ff3b233e04" providerId="LiveId" clId="{D50CDC78-7FC0-4BE8-9A57-35A2470A0A2C}" dt="2019-11-06T09:32:48.634" v="2" actId="403"/>
        <pc:sldMkLst>
          <pc:docMk/>
          <pc:sldMk cId="311063144" sldId="280"/>
        </pc:sldMkLst>
        <pc:spChg chg="mod">
          <ac:chgData name="Paul Bloemers" userId="fe3832ff3b233e04" providerId="LiveId" clId="{D50CDC78-7FC0-4BE8-9A57-35A2470A0A2C}" dt="2019-11-06T09:32:48.634" v="2" actId="403"/>
          <ac:spMkLst>
            <pc:docMk/>
            <pc:sldMk cId="311063144" sldId="280"/>
            <ac:spMk id="4" creationId="{F2D10875-08D7-4321-A51D-8CFF1DFF85A2}"/>
          </ac:spMkLst>
        </pc:spChg>
      </pc:sldChg>
    </pc:docChg>
  </pc:docChgLst>
  <pc:docChgLst>
    <pc:chgData name="Paul Bloemers" userId="fe3832ff3b233e04" providerId="LiveId" clId="{EDC8B369-B131-4B7A-A938-6FFAAA82D16B}"/>
    <pc:docChg chg="custSel addSld modSld modMainMaster">
      <pc:chgData name="Paul Bloemers" userId="fe3832ff3b233e04" providerId="LiveId" clId="{EDC8B369-B131-4B7A-A938-6FFAAA82D16B}" dt="2019-11-04T10:00:42.076" v="240" actId="404"/>
      <pc:docMkLst>
        <pc:docMk/>
      </pc:docMkLst>
      <pc:sldChg chg="modSp">
        <pc:chgData name="Paul Bloemers" userId="fe3832ff3b233e04" providerId="LiveId" clId="{EDC8B369-B131-4B7A-A938-6FFAAA82D16B}" dt="2019-11-04T09:56:56.630" v="238"/>
        <pc:sldMkLst>
          <pc:docMk/>
          <pc:sldMk cId="448849056" sldId="261"/>
        </pc:sldMkLst>
        <pc:spChg chg="mod">
          <ac:chgData name="Paul Bloemers" userId="fe3832ff3b233e04" providerId="LiveId" clId="{EDC8B369-B131-4B7A-A938-6FFAAA82D16B}" dt="2019-11-04T09:56:38.196" v="235" actId="20577"/>
          <ac:spMkLst>
            <pc:docMk/>
            <pc:sldMk cId="448849056" sldId="261"/>
            <ac:spMk id="3" creationId="{00000000-0000-0000-0000-000000000000}"/>
          </ac:spMkLst>
        </pc:spChg>
        <pc:picChg chg="mod">
          <ac:chgData name="Paul Bloemers" userId="fe3832ff3b233e04" providerId="LiveId" clId="{EDC8B369-B131-4B7A-A938-6FFAAA82D16B}" dt="2019-11-04T09:56:56.630" v="238"/>
          <ac:picMkLst>
            <pc:docMk/>
            <pc:sldMk cId="448849056" sldId="261"/>
            <ac:picMk id="5" creationId="{858DDA64-360A-4399-A948-AEBFBFD5A974}"/>
          </ac:picMkLst>
        </pc:picChg>
        <pc:picChg chg="mod">
          <ac:chgData name="Paul Bloemers" userId="fe3832ff3b233e04" providerId="LiveId" clId="{EDC8B369-B131-4B7A-A938-6FFAAA82D16B}" dt="2019-11-04T09:56:45.300" v="237" actId="1076"/>
          <ac:picMkLst>
            <pc:docMk/>
            <pc:sldMk cId="448849056" sldId="261"/>
            <ac:picMk id="6" creationId="{1CACF33E-21D9-4461-B700-BBB86045164B}"/>
          </ac:picMkLst>
        </pc:picChg>
      </pc:sldChg>
      <pc:sldChg chg="modSp">
        <pc:chgData name="Paul Bloemers" userId="fe3832ff3b233e04" providerId="LiveId" clId="{EDC8B369-B131-4B7A-A938-6FFAAA82D16B}" dt="2019-11-04T09:37:46.122" v="7" actId="27636"/>
        <pc:sldMkLst>
          <pc:docMk/>
          <pc:sldMk cId="4233772967" sldId="269"/>
        </pc:sldMkLst>
        <pc:spChg chg="mod">
          <ac:chgData name="Paul Bloemers" userId="fe3832ff3b233e04" providerId="LiveId" clId="{EDC8B369-B131-4B7A-A938-6FFAAA82D16B}" dt="2019-11-04T09:37:46.122" v="7" actId="27636"/>
          <ac:spMkLst>
            <pc:docMk/>
            <pc:sldMk cId="4233772967" sldId="269"/>
            <ac:spMk id="2" creationId="{00000000-0000-0000-0000-000000000000}"/>
          </ac:spMkLst>
        </pc:spChg>
      </pc:sldChg>
      <pc:sldChg chg="modSp">
        <pc:chgData name="Paul Bloemers" userId="fe3832ff3b233e04" providerId="LiveId" clId="{EDC8B369-B131-4B7A-A938-6FFAAA82D16B}" dt="2019-11-04T10:00:42.076" v="240" actId="404"/>
        <pc:sldMkLst>
          <pc:docMk/>
          <pc:sldMk cId="1415956544" sldId="275"/>
        </pc:sldMkLst>
        <pc:spChg chg="mod">
          <ac:chgData name="Paul Bloemers" userId="fe3832ff3b233e04" providerId="LiveId" clId="{EDC8B369-B131-4B7A-A938-6FFAAA82D16B}" dt="2019-11-04T09:39:05.029" v="41" actId="20577"/>
          <ac:spMkLst>
            <pc:docMk/>
            <pc:sldMk cId="1415956544" sldId="275"/>
            <ac:spMk id="2" creationId="{1A67908D-9B9A-469F-85E5-6C5C01812BFE}"/>
          </ac:spMkLst>
        </pc:spChg>
        <pc:spChg chg="mod">
          <ac:chgData name="Paul Bloemers" userId="fe3832ff3b233e04" providerId="LiveId" clId="{EDC8B369-B131-4B7A-A938-6FFAAA82D16B}" dt="2019-11-04T09:37:46.095" v="1" actId="27636"/>
          <ac:spMkLst>
            <pc:docMk/>
            <pc:sldMk cId="1415956544" sldId="275"/>
            <ac:spMk id="4" creationId="{2358094B-48B9-4C75-B87A-7D86EAC3C04E}"/>
          </ac:spMkLst>
        </pc:spChg>
        <pc:spChg chg="mod">
          <ac:chgData name="Paul Bloemers" userId="fe3832ff3b233e04" providerId="LiveId" clId="{EDC8B369-B131-4B7A-A938-6FFAAA82D16B}" dt="2019-11-04T10:00:42.076" v="240" actId="404"/>
          <ac:spMkLst>
            <pc:docMk/>
            <pc:sldMk cId="1415956544" sldId="275"/>
            <ac:spMk id="7" creationId="{492C6298-91F1-4B6B-B715-760269537EC5}"/>
          </ac:spMkLst>
        </pc:spChg>
      </pc:sldChg>
      <pc:sldChg chg="modSp">
        <pc:chgData name="Paul Bloemers" userId="fe3832ff3b233e04" providerId="LiveId" clId="{EDC8B369-B131-4B7A-A938-6FFAAA82D16B}" dt="2019-11-04T10:00:34.700" v="239" actId="404"/>
        <pc:sldMkLst>
          <pc:docMk/>
          <pc:sldMk cId="2498849839" sldId="276"/>
        </pc:sldMkLst>
        <pc:spChg chg="mod">
          <ac:chgData name="Paul Bloemers" userId="fe3832ff3b233e04" providerId="LiveId" clId="{EDC8B369-B131-4B7A-A938-6FFAAA82D16B}" dt="2019-11-04T09:39:15.006" v="60" actId="20577"/>
          <ac:spMkLst>
            <pc:docMk/>
            <pc:sldMk cId="2498849839" sldId="276"/>
            <ac:spMk id="2" creationId="{1A67908D-9B9A-469F-85E5-6C5C01812BFE}"/>
          </ac:spMkLst>
        </pc:spChg>
        <pc:spChg chg="mod">
          <ac:chgData name="Paul Bloemers" userId="fe3832ff3b233e04" providerId="LiveId" clId="{EDC8B369-B131-4B7A-A938-6FFAAA82D16B}" dt="2019-11-04T09:37:46.113" v="4" actId="27636"/>
          <ac:spMkLst>
            <pc:docMk/>
            <pc:sldMk cId="2498849839" sldId="276"/>
            <ac:spMk id="4" creationId="{D79D6509-6726-4382-A020-0BE1EF1B344F}"/>
          </ac:spMkLst>
        </pc:spChg>
        <pc:spChg chg="mod">
          <ac:chgData name="Paul Bloemers" userId="fe3832ff3b233e04" providerId="LiveId" clId="{EDC8B369-B131-4B7A-A938-6FFAAA82D16B}" dt="2019-11-04T10:00:34.700" v="239" actId="404"/>
          <ac:spMkLst>
            <pc:docMk/>
            <pc:sldMk cId="2498849839" sldId="276"/>
            <ac:spMk id="7" creationId="{BB3B6F6D-BD5A-4BFF-9D14-8DB65DA58D70}"/>
          </ac:spMkLst>
        </pc:spChg>
      </pc:sldChg>
      <pc:sldChg chg="modSp">
        <pc:chgData name="Paul Bloemers" userId="fe3832ff3b233e04" providerId="LiveId" clId="{EDC8B369-B131-4B7A-A938-6FFAAA82D16B}" dt="2019-11-04T09:37:46.119" v="6" actId="27636"/>
        <pc:sldMkLst>
          <pc:docMk/>
          <pc:sldMk cId="2722401135" sldId="277"/>
        </pc:sldMkLst>
        <pc:spChg chg="mod">
          <ac:chgData name="Paul Bloemers" userId="fe3832ff3b233e04" providerId="LiveId" clId="{EDC8B369-B131-4B7A-A938-6FFAAA82D16B}" dt="2019-11-04T09:37:46.119" v="6" actId="27636"/>
          <ac:spMkLst>
            <pc:docMk/>
            <pc:sldMk cId="2722401135" sldId="277"/>
            <ac:spMk id="2" creationId="{1A67908D-9B9A-469F-85E5-6C5C01812BFE}"/>
          </ac:spMkLst>
        </pc:spChg>
      </pc:sldChg>
      <pc:sldChg chg="modSp">
        <pc:chgData name="Paul Bloemers" userId="fe3832ff3b233e04" providerId="LiveId" clId="{EDC8B369-B131-4B7A-A938-6FFAAA82D16B}" dt="2019-11-04T09:37:46.116" v="5" actId="27636"/>
        <pc:sldMkLst>
          <pc:docMk/>
          <pc:sldMk cId="1248161443" sldId="278"/>
        </pc:sldMkLst>
        <pc:spChg chg="mod">
          <ac:chgData name="Paul Bloemers" userId="fe3832ff3b233e04" providerId="LiveId" clId="{EDC8B369-B131-4B7A-A938-6FFAAA82D16B}" dt="2019-11-04T09:37:46.116" v="5" actId="27636"/>
          <ac:spMkLst>
            <pc:docMk/>
            <pc:sldMk cId="1248161443" sldId="278"/>
            <ac:spMk id="2" creationId="{1A67908D-9B9A-469F-85E5-6C5C01812BFE}"/>
          </ac:spMkLst>
        </pc:spChg>
      </pc:sldChg>
      <pc:sldChg chg="modSp">
        <pc:chgData name="Paul Bloemers" userId="fe3832ff3b233e04" providerId="LiveId" clId="{EDC8B369-B131-4B7A-A938-6FFAAA82D16B}" dt="2019-11-04T09:37:46.157" v="9" actId="27636"/>
        <pc:sldMkLst>
          <pc:docMk/>
          <pc:sldMk cId="311063144" sldId="280"/>
        </pc:sldMkLst>
        <pc:spChg chg="mod">
          <ac:chgData name="Paul Bloemers" userId="fe3832ff3b233e04" providerId="LiveId" clId="{EDC8B369-B131-4B7A-A938-6FFAAA82D16B}" dt="2019-11-04T09:37:46.157" v="9" actId="27636"/>
          <ac:spMkLst>
            <pc:docMk/>
            <pc:sldMk cId="311063144" sldId="280"/>
            <ac:spMk id="4" creationId="{F2D10875-08D7-4321-A51D-8CFF1DFF85A2}"/>
          </ac:spMkLst>
        </pc:spChg>
        <pc:spChg chg="mod">
          <ac:chgData name="Paul Bloemers" userId="fe3832ff3b233e04" providerId="LiveId" clId="{EDC8B369-B131-4B7A-A938-6FFAAA82D16B}" dt="2019-11-04T09:37:46.156" v="8" actId="27636"/>
          <ac:spMkLst>
            <pc:docMk/>
            <pc:sldMk cId="311063144" sldId="280"/>
            <ac:spMk id="5" creationId="{588239A1-51D6-4451-8EB4-A3AD881AF251}"/>
          </ac:spMkLst>
        </pc:spChg>
      </pc:sldChg>
      <pc:sldChg chg="modSp">
        <pc:chgData name="Paul Bloemers" userId="fe3832ff3b233e04" providerId="LiveId" clId="{EDC8B369-B131-4B7A-A938-6FFAAA82D16B}" dt="2019-11-04T09:37:46.173" v="11" actId="27636"/>
        <pc:sldMkLst>
          <pc:docMk/>
          <pc:sldMk cId="688417153" sldId="281"/>
        </pc:sldMkLst>
        <pc:spChg chg="mod">
          <ac:chgData name="Paul Bloemers" userId="fe3832ff3b233e04" providerId="LiveId" clId="{EDC8B369-B131-4B7A-A938-6FFAAA82D16B}" dt="2019-11-04T09:37:46.173" v="11" actId="27636"/>
          <ac:spMkLst>
            <pc:docMk/>
            <pc:sldMk cId="688417153" sldId="281"/>
            <ac:spMk id="4" creationId="{F2D10875-08D7-4321-A51D-8CFF1DFF85A2}"/>
          </ac:spMkLst>
        </pc:spChg>
        <pc:spChg chg="mod">
          <ac:chgData name="Paul Bloemers" userId="fe3832ff3b233e04" providerId="LiveId" clId="{EDC8B369-B131-4B7A-A938-6FFAAA82D16B}" dt="2019-11-04T09:37:46.172" v="10" actId="27636"/>
          <ac:spMkLst>
            <pc:docMk/>
            <pc:sldMk cId="688417153" sldId="281"/>
            <ac:spMk id="5" creationId="{588239A1-51D6-4451-8EB4-A3AD881AF251}"/>
          </ac:spMkLst>
        </pc:spChg>
      </pc:sldChg>
      <pc:sldChg chg="modSp">
        <pc:chgData name="Paul Bloemers" userId="fe3832ff3b233e04" providerId="LiveId" clId="{EDC8B369-B131-4B7A-A938-6FFAAA82D16B}" dt="2019-11-04T09:37:46.190" v="14" actId="27636"/>
        <pc:sldMkLst>
          <pc:docMk/>
          <pc:sldMk cId="2118529274" sldId="282"/>
        </pc:sldMkLst>
        <pc:spChg chg="mod">
          <ac:chgData name="Paul Bloemers" userId="fe3832ff3b233e04" providerId="LiveId" clId="{EDC8B369-B131-4B7A-A938-6FFAAA82D16B}" dt="2019-11-04T09:37:46.190" v="14" actId="27636"/>
          <ac:spMkLst>
            <pc:docMk/>
            <pc:sldMk cId="2118529274" sldId="282"/>
            <ac:spMk id="2" creationId="{153B2550-D4C6-4C34-9AA0-A556ABB91675}"/>
          </ac:spMkLst>
        </pc:spChg>
        <pc:spChg chg="mod">
          <ac:chgData name="Paul Bloemers" userId="fe3832ff3b233e04" providerId="LiveId" clId="{EDC8B369-B131-4B7A-A938-6FFAAA82D16B}" dt="2019-11-04T09:37:46.189" v="13" actId="27636"/>
          <ac:spMkLst>
            <pc:docMk/>
            <pc:sldMk cId="2118529274" sldId="282"/>
            <ac:spMk id="4" creationId="{F2D10875-08D7-4321-A51D-8CFF1DFF85A2}"/>
          </ac:spMkLst>
        </pc:spChg>
        <pc:spChg chg="mod">
          <ac:chgData name="Paul Bloemers" userId="fe3832ff3b233e04" providerId="LiveId" clId="{EDC8B369-B131-4B7A-A938-6FFAAA82D16B}" dt="2019-11-04T09:37:46.188" v="12" actId="27636"/>
          <ac:spMkLst>
            <pc:docMk/>
            <pc:sldMk cId="2118529274" sldId="282"/>
            <ac:spMk id="5" creationId="{588239A1-51D6-4451-8EB4-A3AD881AF251}"/>
          </ac:spMkLst>
        </pc:spChg>
      </pc:sldChg>
      <pc:sldChg chg="modSp">
        <pc:chgData name="Paul Bloemers" userId="fe3832ff3b233e04" providerId="LiveId" clId="{EDC8B369-B131-4B7A-A938-6FFAAA82D16B}" dt="2019-11-04T09:37:46.208" v="17" actId="27636"/>
        <pc:sldMkLst>
          <pc:docMk/>
          <pc:sldMk cId="946324231" sldId="283"/>
        </pc:sldMkLst>
        <pc:spChg chg="mod">
          <ac:chgData name="Paul Bloemers" userId="fe3832ff3b233e04" providerId="LiveId" clId="{EDC8B369-B131-4B7A-A938-6FFAAA82D16B}" dt="2019-11-04T09:37:46.208" v="17" actId="27636"/>
          <ac:spMkLst>
            <pc:docMk/>
            <pc:sldMk cId="946324231" sldId="283"/>
            <ac:spMk id="2" creationId="{153B2550-D4C6-4C34-9AA0-A556ABB91675}"/>
          </ac:spMkLst>
        </pc:spChg>
        <pc:spChg chg="mod">
          <ac:chgData name="Paul Bloemers" userId="fe3832ff3b233e04" providerId="LiveId" clId="{EDC8B369-B131-4B7A-A938-6FFAAA82D16B}" dt="2019-11-04T09:37:46.207" v="16" actId="27636"/>
          <ac:spMkLst>
            <pc:docMk/>
            <pc:sldMk cId="946324231" sldId="283"/>
            <ac:spMk id="4" creationId="{F2D10875-08D7-4321-A51D-8CFF1DFF85A2}"/>
          </ac:spMkLst>
        </pc:spChg>
        <pc:spChg chg="mod">
          <ac:chgData name="Paul Bloemers" userId="fe3832ff3b233e04" providerId="LiveId" clId="{EDC8B369-B131-4B7A-A938-6FFAAA82D16B}" dt="2019-11-04T09:37:46.206" v="15" actId="27636"/>
          <ac:spMkLst>
            <pc:docMk/>
            <pc:sldMk cId="946324231" sldId="283"/>
            <ac:spMk id="5" creationId="{588239A1-51D6-4451-8EB4-A3AD881AF251}"/>
          </ac:spMkLst>
        </pc:spChg>
      </pc:sldChg>
      <pc:sldChg chg="modSp">
        <pc:chgData name="Paul Bloemers" userId="fe3832ff3b233e04" providerId="LiveId" clId="{EDC8B369-B131-4B7A-A938-6FFAAA82D16B}" dt="2019-11-04T09:37:46.225" v="20" actId="27636"/>
        <pc:sldMkLst>
          <pc:docMk/>
          <pc:sldMk cId="1019696907" sldId="284"/>
        </pc:sldMkLst>
        <pc:spChg chg="mod">
          <ac:chgData name="Paul Bloemers" userId="fe3832ff3b233e04" providerId="LiveId" clId="{EDC8B369-B131-4B7A-A938-6FFAAA82D16B}" dt="2019-11-04T09:37:46.225" v="20" actId="27636"/>
          <ac:spMkLst>
            <pc:docMk/>
            <pc:sldMk cId="1019696907" sldId="284"/>
            <ac:spMk id="2" creationId="{153B2550-D4C6-4C34-9AA0-A556ABB91675}"/>
          </ac:spMkLst>
        </pc:spChg>
        <pc:spChg chg="mod">
          <ac:chgData name="Paul Bloemers" userId="fe3832ff3b233e04" providerId="LiveId" clId="{EDC8B369-B131-4B7A-A938-6FFAAA82D16B}" dt="2019-11-04T09:37:46.224" v="19" actId="27636"/>
          <ac:spMkLst>
            <pc:docMk/>
            <pc:sldMk cId="1019696907" sldId="284"/>
            <ac:spMk id="4" creationId="{F2D10875-08D7-4321-A51D-8CFF1DFF85A2}"/>
          </ac:spMkLst>
        </pc:spChg>
        <pc:spChg chg="mod">
          <ac:chgData name="Paul Bloemers" userId="fe3832ff3b233e04" providerId="LiveId" clId="{EDC8B369-B131-4B7A-A938-6FFAAA82D16B}" dt="2019-11-04T09:37:46.223" v="18" actId="27636"/>
          <ac:spMkLst>
            <pc:docMk/>
            <pc:sldMk cId="1019696907" sldId="284"/>
            <ac:spMk id="5" creationId="{588239A1-51D6-4451-8EB4-A3AD881AF251}"/>
          </ac:spMkLst>
        </pc:spChg>
      </pc:sldChg>
      <pc:sldChg chg="modSp">
        <pc:chgData name="Paul Bloemers" userId="fe3832ff3b233e04" providerId="LiveId" clId="{EDC8B369-B131-4B7A-A938-6FFAAA82D16B}" dt="2019-11-04T09:37:46.243" v="22" actId="27636"/>
        <pc:sldMkLst>
          <pc:docMk/>
          <pc:sldMk cId="3639818206" sldId="285"/>
        </pc:sldMkLst>
        <pc:spChg chg="mod">
          <ac:chgData name="Paul Bloemers" userId="fe3832ff3b233e04" providerId="LiveId" clId="{EDC8B369-B131-4B7A-A938-6FFAAA82D16B}" dt="2019-11-04T09:37:46.243" v="22" actId="27636"/>
          <ac:spMkLst>
            <pc:docMk/>
            <pc:sldMk cId="3639818206" sldId="285"/>
            <ac:spMk id="2" creationId="{153B2550-D4C6-4C34-9AA0-A556ABB91675}"/>
          </ac:spMkLst>
        </pc:spChg>
        <pc:spChg chg="mod">
          <ac:chgData name="Paul Bloemers" userId="fe3832ff3b233e04" providerId="LiveId" clId="{EDC8B369-B131-4B7A-A938-6FFAAA82D16B}" dt="2019-11-04T09:37:46.241" v="21" actId="27636"/>
          <ac:spMkLst>
            <pc:docMk/>
            <pc:sldMk cId="3639818206" sldId="285"/>
            <ac:spMk id="4" creationId="{F2D10875-08D7-4321-A51D-8CFF1DFF85A2}"/>
          </ac:spMkLst>
        </pc:spChg>
      </pc:sldChg>
      <pc:sldChg chg="modSp add">
        <pc:chgData name="Paul Bloemers" userId="fe3832ff3b233e04" providerId="LiveId" clId="{EDC8B369-B131-4B7A-A938-6FFAAA82D16B}" dt="2019-11-04T09:55:13.647" v="234" actId="113"/>
        <pc:sldMkLst>
          <pc:docMk/>
          <pc:sldMk cId="1293567070" sldId="286"/>
        </pc:sldMkLst>
        <pc:spChg chg="mod">
          <ac:chgData name="Paul Bloemers" userId="fe3832ff3b233e04" providerId="LiveId" clId="{EDC8B369-B131-4B7A-A938-6FFAAA82D16B}" dt="2019-11-04T09:52:32.463" v="70" actId="20577"/>
          <ac:spMkLst>
            <pc:docMk/>
            <pc:sldMk cId="1293567070" sldId="286"/>
            <ac:spMk id="2" creationId="{669AFF28-E277-450E-9BED-BD2268333A6F}"/>
          </ac:spMkLst>
        </pc:spChg>
        <pc:spChg chg="mod">
          <ac:chgData name="Paul Bloemers" userId="fe3832ff3b233e04" providerId="LiveId" clId="{EDC8B369-B131-4B7A-A938-6FFAAA82D16B}" dt="2019-11-04T09:55:13.647" v="234" actId="113"/>
          <ac:spMkLst>
            <pc:docMk/>
            <pc:sldMk cId="1293567070" sldId="286"/>
            <ac:spMk id="3" creationId="{F7D3FE32-8EF1-4E9A-9BDE-8C2B675AFD35}"/>
          </ac:spMkLst>
        </pc:spChg>
      </pc:sldChg>
      <pc:sldMasterChg chg="modSldLayout">
        <pc:chgData name="Paul Bloemers" userId="fe3832ff3b233e04" providerId="LiveId" clId="{EDC8B369-B131-4B7A-A938-6FFAAA82D16B}" dt="2019-11-04T09:37:46.016" v="0"/>
        <pc:sldMasterMkLst>
          <pc:docMk/>
          <pc:sldMasterMk cId="3504410999" sldId="2147483702"/>
        </pc:sldMasterMkLst>
        <pc:sldLayoutChg chg="delSp">
          <pc:chgData name="Paul Bloemers" userId="fe3832ff3b233e04" providerId="LiveId" clId="{EDC8B369-B131-4B7A-A938-6FFAAA82D16B}" dt="2019-11-04T09:37:46.016" v="0"/>
          <pc:sldLayoutMkLst>
            <pc:docMk/>
            <pc:sldMasterMk cId="3504410999" sldId="2147483702"/>
            <pc:sldLayoutMk cId="7536961" sldId="2147483714"/>
          </pc:sldLayoutMkLst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7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8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9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0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1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2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3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4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5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6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17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26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3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4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5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6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7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8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49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53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55" creationId="{00000000-0000-0000-0000-000000000000}"/>
            </ac:spMkLst>
          </pc:spChg>
          <pc:spChg chg="del">
            <ac:chgData name="Paul Bloemers" userId="fe3832ff3b233e04" providerId="LiveId" clId="{EDC8B369-B131-4B7A-A938-6FFAAA82D16B}" dt="2019-11-04T09:37:46.016" v="0"/>
            <ac:spMkLst>
              <pc:docMk/>
              <pc:sldMasterMk cId="3504410999" sldId="2147483702"/>
              <pc:sldLayoutMk cId="7536961" sldId="2147483714"/>
              <ac:spMk id="61" creationId="{00000000-0000-0000-0000-000000000000}"/>
            </ac:spMkLst>
          </pc:spChg>
        </pc:sldLayoutChg>
      </pc:sldMasterChg>
    </pc:docChg>
  </pc:docChgLst>
  <pc:docChgLst>
    <pc:chgData name="Paul Bloemers" userId="fe3832ff3b233e04" providerId="LiveId" clId="{E0932776-CAA4-48F2-8F0C-8BDD146B5301}"/>
    <pc:docChg chg="undo custSel addSld delSld modSld sldOrd">
      <pc:chgData name="Paul Bloemers" userId="fe3832ff3b233e04" providerId="LiveId" clId="{E0932776-CAA4-48F2-8F0C-8BDD146B5301}" dt="2019-11-12T10:10:35.884" v="1026"/>
      <pc:docMkLst>
        <pc:docMk/>
      </pc:docMkLst>
      <pc:sldChg chg="del">
        <pc:chgData name="Paul Bloemers" userId="fe3832ff3b233e04" providerId="LiveId" clId="{E0932776-CAA4-48F2-8F0C-8BDD146B5301}" dt="2019-11-05T08:55:34.894" v="659" actId="2696"/>
        <pc:sldMkLst>
          <pc:docMk/>
          <pc:sldMk cId="3876726898" sldId="259"/>
        </pc:sldMkLst>
      </pc:sldChg>
      <pc:sldChg chg="del">
        <pc:chgData name="Paul Bloemers" userId="fe3832ff3b233e04" providerId="LiveId" clId="{E0932776-CAA4-48F2-8F0C-8BDD146B5301}" dt="2019-11-05T08:55:34.910" v="660" actId="2696"/>
        <pc:sldMkLst>
          <pc:docMk/>
          <pc:sldMk cId="140424241" sldId="260"/>
        </pc:sldMkLst>
      </pc:sldChg>
      <pc:sldChg chg="del">
        <pc:chgData name="Paul Bloemers" userId="fe3832ff3b233e04" providerId="LiveId" clId="{E0932776-CAA4-48F2-8F0C-8BDD146B5301}" dt="2019-11-05T08:55:46.686" v="661" actId="2696"/>
        <pc:sldMkLst>
          <pc:docMk/>
          <pc:sldMk cId="1560137257" sldId="262"/>
        </pc:sldMkLst>
      </pc:sldChg>
      <pc:sldChg chg="modSp">
        <pc:chgData name="Paul Bloemers" userId="fe3832ff3b233e04" providerId="LiveId" clId="{E0932776-CAA4-48F2-8F0C-8BDD146B5301}" dt="2019-11-05T08:56:59.201" v="674" actId="1076"/>
        <pc:sldMkLst>
          <pc:docMk/>
          <pc:sldMk cId="4109149230" sldId="263"/>
        </pc:sldMkLst>
        <pc:spChg chg="mod">
          <ac:chgData name="Paul Bloemers" userId="fe3832ff3b233e04" providerId="LiveId" clId="{E0932776-CAA4-48F2-8F0C-8BDD146B5301}" dt="2019-11-05T08:56:59.201" v="674" actId="1076"/>
          <ac:spMkLst>
            <pc:docMk/>
            <pc:sldMk cId="4109149230" sldId="263"/>
            <ac:spMk id="6" creationId="{00000000-0000-0000-0000-000000000000}"/>
          </ac:spMkLst>
        </pc:spChg>
        <pc:cxnChg chg="mod">
          <ac:chgData name="Paul Bloemers" userId="fe3832ff3b233e04" providerId="LiveId" clId="{E0932776-CAA4-48F2-8F0C-8BDD146B5301}" dt="2019-11-05T08:56:56.050" v="673" actId="1076"/>
          <ac:cxnSpMkLst>
            <pc:docMk/>
            <pc:sldMk cId="4109149230" sldId="263"/>
            <ac:cxnSpMk id="5" creationId="{00000000-0000-0000-0000-000000000000}"/>
          </ac:cxnSpMkLst>
        </pc:cxnChg>
      </pc:sldChg>
      <pc:sldChg chg="modSp">
        <pc:chgData name="Paul Bloemers" userId="fe3832ff3b233e04" providerId="LiveId" clId="{E0932776-CAA4-48F2-8F0C-8BDD146B5301}" dt="2019-11-05T08:57:13.329" v="675" actId="1076"/>
        <pc:sldMkLst>
          <pc:docMk/>
          <pc:sldMk cId="876656702" sldId="264"/>
        </pc:sldMkLst>
        <pc:spChg chg="mod">
          <ac:chgData name="Paul Bloemers" userId="fe3832ff3b233e04" providerId="LiveId" clId="{E0932776-CAA4-48F2-8F0C-8BDD146B5301}" dt="2019-11-05T08:57:13.329" v="675" actId="1076"/>
          <ac:spMkLst>
            <pc:docMk/>
            <pc:sldMk cId="876656702" sldId="264"/>
            <ac:spMk id="11" creationId="{00000000-0000-0000-0000-000000000000}"/>
          </ac:spMkLst>
        </pc:spChg>
        <pc:spChg chg="mod">
          <ac:chgData name="Paul Bloemers" userId="fe3832ff3b233e04" providerId="LiveId" clId="{E0932776-CAA4-48F2-8F0C-8BDD146B5301}" dt="2019-11-05T08:57:13.329" v="675" actId="1076"/>
          <ac:spMkLst>
            <pc:docMk/>
            <pc:sldMk cId="876656702" sldId="264"/>
            <ac:spMk id="13" creationId="{00000000-0000-0000-0000-000000000000}"/>
          </ac:spMkLst>
        </pc:spChg>
      </pc:sldChg>
      <pc:sldChg chg="modSp del">
        <pc:chgData name="Paul Bloemers" userId="fe3832ff3b233e04" providerId="LiveId" clId="{E0932776-CAA4-48F2-8F0C-8BDD146B5301}" dt="2019-11-05T13:14:08.530" v="682" actId="2696"/>
        <pc:sldMkLst>
          <pc:docMk/>
          <pc:sldMk cId="3744166244" sldId="266"/>
        </pc:sldMkLst>
        <pc:cxnChg chg="mod">
          <ac:chgData name="Paul Bloemers" userId="fe3832ff3b233e04" providerId="LiveId" clId="{E0932776-CAA4-48F2-8F0C-8BDD146B5301}" dt="2019-11-05T08:58:08.497" v="681" actId="1076"/>
          <ac:cxnSpMkLst>
            <pc:docMk/>
            <pc:sldMk cId="3744166244" sldId="266"/>
            <ac:cxnSpMk id="4" creationId="{00000000-0000-0000-0000-000000000000}"/>
          </ac:cxnSpMkLst>
        </pc:cxnChg>
      </pc:sldChg>
      <pc:sldChg chg="modSp ord">
        <pc:chgData name="Paul Bloemers" userId="fe3832ff3b233e04" providerId="LiveId" clId="{E0932776-CAA4-48F2-8F0C-8BDD146B5301}" dt="2019-11-05T13:33:44.410" v="1015" actId="1076"/>
        <pc:sldMkLst>
          <pc:docMk/>
          <pc:sldMk cId="3472566828" sldId="267"/>
        </pc:sldMkLst>
        <pc:spChg chg="mod">
          <ac:chgData name="Paul Bloemers" userId="fe3832ff3b233e04" providerId="LiveId" clId="{E0932776-CAA4-48F2-8F0C-8BDD146B5301}" dt="2019-11-05T13:33:44.410" v="1015" actId="1076"/>
          <ac:spMkLst>
            <pc:docMk/>
            <pc:sldMk cId="3472566828" sldId="267"/>
            <ac:spMk id="8" creationId="{00000000-0000-0000-0000-000000000000}"/>
          </ac:spMkLst>
        </pc:spChg>
      </pc:sldChg>
      <pc:sldChg chg="modSp ord">
        <pc:chgData name="Paul Bloemers" userId="fe3832ff3b233e04" providerId="LiveId" clId="{E0932776-CAA4-48F2-8F0C-8BDD146B5301}" dt="2019-11-05T08:57:56.369" v="680" actId="1076"/>
        <pc:sldMkLst>
          <pc:docMk/>
          <pc:sldMk cId="4233772967" sldId="269"/>
        </pc:sldMkLst>
        <pc:spChg chg="mod">
          <ac:chgData name="Paul Bloemers" userId="fe3832ff3b233e04" providerId="LiveId" clId="{E0932776-CAA4-48F2-8F0C-8BDD146B5301}" dt="2019-11-05T08:57:36.617" v="677" actId="1076"/>
          <ac:spMkLst>
            <pc:docMk/>
            <pc:sldMk cId="4233772967" sldId="269"/>
            <ac:spMk id="7" creationId="{00000000-0000-0000-0000-000000000000}"/>
          </ac:spMkLst>
        </pc:spChg>
        <pc:spChg chg="mod">
          <ac:chgData name="Paul Bloemers" userId="fe3832ff3b233e04" providerId="LiveId" clId="{E0932776-CAA4-48F2-8F0C-8BDD146B5301}" dt="2019-11-05T08:57:43.033" v="679" actId="1076"/>
          <ac:spMkLst>
            <pc:docMk/>
            <pc:sldMk cId="4233772967" sldId="269"/>
            <ac:spMk id="9" creationId="{00000000-0000-0000-0000-000000000000}"/>
          </ac:spMkLst>
        </pc:spChg>
        <pc:spChg chg="mod">
          <ac:chgData name="Paul Bloemers" userId="fe3832ff3b233e04" providerId="LiveId" clId="{E0932776-CAA4-48F2-8F0C-8BDD146B5301}" dt="2019-11-05T08:57:56.369" v="680" actId="1076"/>
          <ac:spMkLst>
            <pc:docMk/>
            <pc:sldMk cId="4233772967" sldId="269"/>
            <ac:spMk id="10" creationId="{00000000-0000-0000-0000-000000000000}"/>
          </ac:spMkLst>
        </pc:spChg>
        <pc:cxnChg chg="mod">
          <ac:chgData name="Paul Bloemers" userId="fe3832ff3b233e04" providerId="LiveId" clId="{E0932776-CAA4-48F2-8F0C-8BDD146B5301}" dt="2019-11-05T08:57:34.121" v="676" actId="1076"/>
          <ac:cxnSpMkLst>
            <pc:docMk/>
            <pc:sldMk cId="4233772967" sldId="269"/>
            <ac:cxnSpMk id="6" creationId="{00000000-0000-0000-0000-000000000000}"/>
          </ac:cxnSpMkLst>
        </pc:cxnChg>
        <pc:cxnChg chg="mod">
          <ac:chgData name="Paul Bloemers" userId="fe3832ff3b233e04" providerId="LiveId" clId="{E0932776-CAA4-48F2-8F0C-8BDD146B5301}" dt="2019-11-05T08:57:40.289" v="678" actId="1076"/>
          <ac:cxnSpMkLst>
            <pc:docMk/>
            <pc:sldMk cId="4233772967" sldId="269"/>
            <ac:cxnSpMk id="8" creationId="{00000000-0000-0000-0000-000000000000}"/>
          </ac:cxnSpMkLst>
        </pc:cxnChg>
      </pc:sldChg>
      <pc:sldChg chg="modSp">
        <pc:chgData name="Paul Bloemers" userId="fe3832ff3b233e04" providerId="LiveId" clId="{E0932776-CAA4-48F2-8F0C-8BDD146B5301}" dt="2019-11-05T13:14:18.391" v="683" actId="20577"/>
        <pc:sldMkLst>
          <pc:docMk/>
          <pc:sldMk cId="1415956544" sldId="275"/>
        </pc:sldMkLst>
        <pc:spChg chg="mod">
          <ac:chgData name="Paul Bloemers" userId="fe3832ff3b233e04" providerId="LiveId" clId="{E0932776-CAA4-48F2-8F0C-8BDD146B5301}" dt="2019-11-04T11:28:02.746" v="2" actId="20577"/>
          <ac:spMkLst>
            <pc:docMk/>
            <pc:sldMk cId="1415956544" sldId="275"/>
            <ac:spMk id="17" creationId="{4566A6D4-337B-453F-9CC9-5E1E5794E80E}"/>
          </ac:spMkLst>
        </pc:spChg>
        <pc:spChg chg="mod">
          <ac:chgData name="Paul Bloemers" userId="fe3832ff3b233e04" providerId="LiveId" clId="{E0932776-CAA4-48F2-8F0C-8BDD146B5301}" dt="2019-11-05T13:14:18.391" v="683" actId="20577"/>
          <ac:spMkLst>
            <pc:docMk/>
            <pc:sldMk cId="1415956544" sldId="275"/>
            <ac:spMk id="23" creationId="{1CB8DBC4-8CB3-4E03-A92C-74B9E44F3547}"/>
          </ac:spMkLst>
        </pc:spChg>
      </pc:sldChg>
      <pc:sldChg chg="modSp">
        <pc:chgData name="Paul Bloemers" userId="fe3832ff3b233e04" providerId="LiveId" clId="{E0932776-CAA4-48F2-8F0C-8BDD146B5301}" dt="2019-11-12T10:04:32.971" v="1019" actId="27636"/>
        <pc:sldMkLst>
          <pc:docMk/>
          <pc:sldMk cId="2498849839" sldId="276"/>
        </pc:sldMkLst>
        <pc:spChg chg="mod">
          <ac:chgData name="Paul Bloemers" userId="fe3832ff3b233e04" providerId="LiveId" clId="{E0932776-CAA4-48F2-8F0C-8BDD146B5301}" dt="2019-11-12T10:04:32.971" v="1019" actId="27636"/>
          <ac:spMkLst>
            <pc:docMk/>
            <pc:sldMk cId="2498849839" sldId="276"/>
            <ac:spMk id="4" creationId="{D79D6509-6726-4382-A020-0BE1EF1B344F}"/>
          </ac:spMkLst>
        </pc:spChg>
        <pc:spChg chg="mod">
          <ac:chgData name="Paul Bloemers" userId="fe3832ff3b233e04" providerId="LiveId" clId="{E0932776-CAA4-48F2-8F0C-8BDD146B5301}" dt="2019-11-05T13:14:22.550" v="684" actId="20577"/>
          <ac:spMkLst>
            <pc:docMk/>
            <pc:sldMk cId="2498849839" sldId="276"/>
            <ac:spMk id="19" creationId="{2C24018A-F3BB-43A2-BB97-72F739CD6701}"/>
          </ac:spMkLst>
        </pc:spChg>
      </pc:sldChg>
      <pc:sldChg chg="modSp">
        <pc:chgData name="Paul Bloemers" userId="fe3832ff3b233e04" providerId="LiveId" clId="{E0932776-CAA4-48F2-8F0C-8BDD146B5301}" dt="2019-11-12T10:07:31.804" v="1023" actId="255"/>
        <pc:sldMkLst>
          <pc:docMk/>
          <pc:sldMk cId="2722401135" sldId="277"/>
        </pc:sldMkLst>
        <pc:spChg chg="mod">
          <ac:chgData name="Paul Bloemers" userId="fe3832ff3b233e04" providerId="LiveId" clId="{E0932776-CAA4-48F2-8F0C-8BDD146B5301}" dt="2019-11-05T08:55:26.474" v="658" actId="404"/>
          <ac:spMkLst>
            <pc:docMk/>
            <pc:sldMk cId="2722401135" sldId="277"/>
            <ac:spMk id="2" creationId="{1A67908D-9B9A-469F-85E5-6C5C01812BFE}"/>
          </ac:spMkLst>
        </pc:spChg>
        <pc:spChg chg="mod">
          <ac:chgData name="Paul Bloemers" userId="fe3832ff3b233e04" providerId="LiveId" clId="{E0932776-CAA4-48F2-8F0C-8BDD146B5301}" dt="2019-11-12T10:07:31.804" v="1023" actId="255"/>
          <ac:spMkLst>
            <pc:docMk/>
            <pc:sldMk cId="2722401135" sldId="277"/>
            <ac:spMk id="3" creationId="{7A0DA082-A8AC-4F8B-980C-E32299E0021D}"/>
          </ac:spMkLst>
        </pc:spChg>
        <pc:spChg chg="mod">
          <ac:chgData name="Paul Bloemers" userId="fe3832ff3b233e04" providerId="LiveId" clId="{E0932776-CAA4-48F2-8F0C-8BDD146B5301}" dt="2019-11-05T13:14:53.654" v="690" actId="20577"/>
          <ac:spMkLst>
            <pc:docMk/>
            <pc:sldMk cId="2722401135" sldId="277"/>
            <ac:spMk id="7" creationId="{69E9B21B-DF08-4D58-8523-D5C837331FD3}"/>
          </ac:spMkLst>
        </pc:spChg>
      </pc:sldChg>
      <pc:sldChg chg="modSp">
        <pc:chgData name="Paul Bloemers" userId="fe3832ff3b233e04" providerId="LiveId" clId="{E0932776-CAA4-48F2-8F0C-8BDD146B5301}" dt="2019-11-05T13:14:47.855" v="689" actId="20577"/>
        <pc:sldMkLst>
          <pc:docMk/>
          <pc:sldMk cId="1248161443" sldId="278"/>
        </pc:sldMkLst>
        <pc:spChg chg="mod">
          <ac:chgData name="Paul Bloemers" userId="fe3832ff3b233e04" providerId="LiveId" clId="{E0932776-CAA4-48F2-8F0C-8BDD146B5301}" dt="2019-11-05T08:54:53.346" v="633" actId="404"/>
          <ac:spMkLst>
            <pc:docMk/>
            <pc:sldMk cId="1248161443" sldId="278"/>
            <ac:spMk id="2" creationId="{1A67908D-9B9A-469F-85E5-6C5C01812BFE}"/>
          </ac:spMkLst>
        </pc:spChg>
        <pc:spChg chg="mod">
          <ac:chgData name="Paul Bloemers" userId="fe3832ff3b233e04" providerId="LiveId" clId="{E0932776-CAA4-48F2-8F0C-8BDD146B5301}" dt="2019-11-05T13:14:47.855" v="689" actId="20577"/>
          <ac:spMkLst>
            <pc:docMk/>
            <pc:sldMk cId="1248161443" sldId="278"/>
            <ac:spMk id="19" creationId="{2C24018A-F3BB-43A2-BB97-72F739CD6701}"/>
          </ac:spMkLst>
        </pc:spChg>
        <pc:spChg chg="mod">
          <ac:chgData name="Paul Bloemers" userId="fe3832ff3b233e04" providerId="LiveId" clId="{E0932776-CAA4-48F2-8F0C-8BDD146B5301}" dt="2019-11-05T13:14:45.272" v="688" actId="20577"/>
          <ac:spMkLst>
            <pc:docMk/>
            <pc:sldMk cId="1248161443" sldId="278"/>
            <ac:spMk id="32" creationId="{18025A84-DA8B-4D0F-A9A0-A78665D8F0C5}"/>
          </ac:spMkLst>
        </pc:spChg>
      </pc:sldChg>
      <pc:sldChg chg="modSp ord">
        <pc:chgData name="Paul Bloemers" userId="fe3832ff3b233e04" providerId="LiveId" clId="{E0932776-CAA4-48F2-8F0C-8BDD146B5301}" dt="2019-11-05T13:15:53.564" v="704"/>
        <pc:sldMkLst>
          <pc:docMk/>
          <pc:sldMk cId="4039937915" sldId="279"/>
        </pc:sldMkLst>
        <pc:spChg chg="mod">
          <ac:chgData name="Paul Bloemers" userId="fe3832ff3b233e04" providerId="LiveId" clId="{E0932776-CAA4-48F2-8F0C-8BDD146B5301}" dt="2019-11-05T13:15:31.411" v="702" actId="20577"/>
          <ac:spMkLst>
            <pc:docMk/>
            <pc:sldMk cId="4039937915" sldId="279"/>
            <ac:spMk id="5" creationId="{A83B223D-2985-48FE-8367-338BA5CBBBCF}"/>
          </ac:spMkLst>
        </pc:spChg>
        <pc:spChg chg="mod">
          <ac:chgData name="Paul Bloemers" userId="fe3832ff3b233e04" providerId="LiveId" clId="{E0932776-CAA4-48F2-8F0C-8BDD146B5301}" dt="2019-11-05T13:15:33.343" v="703" actId="20577"/>
          <ac:spMkLst>
            <pc:docMk/>
            <pc:sldMk cId="4039937915" sldId="279"/>
            <ac:spMk id="6" creationId="{9EF8EE3E-24FE-47EA-A0C8-E76471DA0EC8}"/>
          </ac:spMkLst>
        </pc:spChg>
      </pc:sldChg>
      <pc:sldChg chg="modSp modAnim">
        <pc:chgData name="Paul Bloemers" userId="fe3832ff3b233e04" providerId="LiveId" clId="{E0932776-CAA4-48F2-8F0C-8BDD146B5301}" dt="2019-11-12T10:08:56.088" v="1025" actId="404"/>
        <pc:sldMkLst>
          <pc:docMk/>
          <pc:sldMk cId="311063144" sldId="280"/>
        </pc:sldMkLst>
        <pc:spChg chg="mod">
          <ac:chgData name="Paul Bloemers" userId="fe3832ff3b233e04" providerId="LiveId" clId="{E0932776-CAA4-48F2-8F0C-8BDD146B5301}" dt="2019-11-12T10:08:56.088" v="1025" actId="404"/>
          <ac:spMkLst>
            <pc:docMk/>
            <pc:sldMk cId="311063144" sldId="280"/>
            <ac:spMk id="4" creationId="{F2D10875-08D7-4321-A51D-8CFF1DFF85A2}"/>
          </ac:spMkLst>
        </pc:spChg>
        <pc:spChg chg="mod">
          <ac:chgData name="Paul Bloemers" userId="fe3832ff3b233e04" providerId="LiveId" clId="{E0932776-CAA4-48F2-8F0C-8BDD146B5301}" dt="2019-11-05T13:19:01.435" v="752" actId="5793"/>
          <ac:spMkLst>
            <pc:docMk/>
            <pc:sldMk cId="311063144" sldId="280"/>
            <ac:spMk id="5" creationId="{588239A1-51D6-4451-8EB4-A3AD881AF251}"/>
          </ac:spMkLst>
        </pc:spChg>
      </pc:sldChg>
      <pc:sldChg chg="addSp delSp modSp del modAnim">
        <pc:chgData name="Paul Bloemers" userId="fe3832ff3b233e04" providerId="LiveId" clId="{E0932776-CAA4-48F2-8F0C-8BDD146B5301}" dt="2019-11-05T13:20:29.478" v="777" actId="2696"/>
        <pc:sldMkLst>
          <pc:docMk/>
          <pc:sldMk cId="688417153" sldId="281"/>
        </pc:sldMkLst>
        <pc:spChg chg="mod">
          <ac:chgData name="Paul Bloemers" userId="fe3832ff3b233e04" providerId="LiveId" clId="{E0932776-CAA4-48F2-8F0C-8BDD146B5301}" dt="2019-11-05T13:19:36.769" v="755"/>
          <ac:spMkLst>
            <pc:docMk/>
            <pc:sldMk cId="688417153" sldId="281"/>
            <ac:spMk id="2" creationId="{153B2550-D4C6-4C34-9AA0-A556ABB91675}"/>
          </ac:spMkLst>
        </pc:spChg>
        <pc:spChg chg="add mod">
          <ac:chgData name="Paul Bloemers" userId="fe3832ff3b233e04" providerId="LiveId" clId="{E0932776-CAA4-48F2-8F0C-8BDD146B5301}" dt="2019-11-05T13:19:59.095" v="765"/>
          <ac:spMkLst>
            <pc:docMk/>
            <pc:sldMk cId="688417153" sldId="281"/>
            <ac:spMk id="3" creationId="{415EAF8D-EA16-4D34-A03B-684699DFA627}"/>
          </ac:spMkLst>
        </pc:spChg>
        <pc:spChg chg="mod">
          <ac:chgData name="Paul Bloemers" userId="fe3832ff3b233e04" providerId="LiveId" clId="{E0932776-CAA4-48F2-8F0C-8BDD146B5301}" dt="2019-11-05T08:40:29.101" v="51" actId="20577"/>
          <ac:spMkLst>
            <pc:docMk/>
            <pc:sldMk cId="688417153" sldId="281"/>
            <ac:spMk id="4" creationId="{F2D10875-08D7-4321-A51D-8CFF1DFF85A2}"/>
          </ac:spMkLst>
        </pc:spChg>
        <pc:spChg chg="del">
          <ac:chgData name="Paul Bloemers" userId="fe3832ff3b233e04" providerId="LiveId" clId="{E0932776-CAA4-48F2-8F0C-8BDD146B5301}" dt="2019-11-05T13:19:59.095" v="765"/>
          <ac:spMkLst>
            <pc:docMk/>
            <pc:sldMk cId="688417153" sldId="281"/>
            <ac:spMk id="5" creationId="{588239A1-51D6-4451-8EB4-A3AD881AF251}"/>
          </ac:spMkLst>
        </pc:spChg>
      </pc:sldChg>
      <pc:sldChg chg="modSp del">
        <pc:chgData name="Paul Bloemers" userId="fe3832ff3b233e04" providerId="LiveId" clId="{E0932776-CAA4-48F2-8F0C-8BDD146B5301}" dt="2019-11-05T13:22:31.437" v="796" actId="2696"/>
        <pc:sldMkLst>
          <pc:docMk/>
          <pc:sldMk cId="2118529274" sldId="282"/>
        </pc:sldMkLst>
        <pc:spChg chg="mod">
          <ac:chgData name="Paul Bloemers" userId="fe3832ff3b233e04" providerId="LiveId" clId="{E0932776-CAA4-48F2-8F0C-8BDD146B5301}" dt="2019-11-05T08:40:41.007" v="53"/>
          <ac:spMkLst>
            <pc:docMk/>
            <pc:sldMk cId="2118529274" sldId="282"/>
            <ac:spMk id="4" creationId="{F2D10875-08D7-4321-A51D-8CFF1DFF85A2}"/>
          </ac:spMkLst>
        </pc:spChg>
      </pc:sldChg>
      <pc:sldChg chg="modSp del">
        <pc:chgData name="Paul Bloemers" userId="fe3832ff3b233e04" providerId="LiveId" clId="{E0932776-CAA4-48F2-8F0C-8BDD146B5301}" dt="2019-11-05T13:26:20.470" v="892" actId="2696"/>
        <pc:sldMkLst>
          <pc:docMk/>
          <pc:sldMk cId="946324231" sldId="283"/>
        </pc:sldMkLst>
        <pc:spChg chg="mod">
          <ac:chgData name="Paul Bloemers" userId="fe3832ff3b233e04" providerId="LiveId" clId="{E0932776-CAA4-48F2-8F0C-8BDD146B5301}" dt="2019-11-05T08:40:45.287" v="54"/>
          <ac:spMkLst>
            <pc:docMk/>
            <pc:sldMk cId="946324231" sldId="283"/>
            <ac:spMk id="4" creationId="{F2D10875-08D7-4321-A51D-8CFF1DFF85A2}"/>
          </ac:spMkLst>
        </pc:spChg>
        <pc:spChg chg="mod">
          <ac:chgData name="Paul Bloemers" userId="fe3832ff3b233e04" providerId="LiveId" clId="{E0932776-CAA4-48F2-8F0C-8BDD146B5301}" dt="2019-11-05T13:24:27.043" v="875" actId="20577"/>
          <ac:spMkLst>
            <pc:docMk/>
            <pc:sldMk cId="946324231" sldId="283"/>
            <ac:spMk id="5" creationId="{588239A1-51D6-4451-8EB4-A3AD881AF251}"/>
          </ac:spMkLst>
        </pc:spChg>
      </pc:sldChg>
      <pc:sldChg chg="addSp delSp modSp del modAnim">
        <pc:chgData name="Paul Bloemers" userId="fe3832ff3b233e04" providerId="LiveId" clId="{E0932776-CAA4-48F2-8F0C-8BDD146B5301}" dt="2019-11-05T13:26:56.725" v="896" actId="2696"/>
        <pc:sldMkLst>
          <pc:docMk/>
          <pc:sldMk cId="1019696907" sldId="284"/>
        </pc:sldMkLst>
        <pc:spChg chg="add mod">
          <ac:chgData name="Paul Bloemers" userId="fe3832ff3b233e04" providerId="LiveId" clId="{E0932776-CAA4-48F2-8F0C-8BDD146B5301}" dt="2019-11-05T13:25:46.773" v="887"/>
          <ac:spMkLst>
            <pc:docMk/>
            <pc:sldMk cId="1019696907" sldId="284"/>
            <ac:spMk id="3" creationId="{55E63873-DFF4-4C78-BA50-60E47C012F09}"/>
          </ac:spMkLst>
        </pc:spChg>
        <pc:spChg chg="mod">
          <ac:chgData name="Paul Bloemers" userId="fe3832ff3b233e04" providerId="LiveId" clId="{E0932776-CAA4-48F2-8F0C-8BDD146B5301}" dt="2019-11-05T08:40:48.720" v="55"/>
          <ac:spMkLst>
            <pc:docMk/>
            <pc:sldMk cId="1019696907" sldId="284"/>
            <ac:spMk id="4" creationId="{F2D10875-08D7-4321-A51D-8CFF1DFF85A2}"/>
          </ac:spMkLst>
        </pc:spChg>
        <pc:spChg chg="del mod">
          <ac:chgData name="Paul Bloemers" userId="fe3832ff3b233e04" providerId="LiveId" clId="{E0932776-CAA4-48F2-8F0C-8BDD146B5301}" dt="2019-11-05T13:25:46.773" v="887"/>
          <ac:spMkLst>
            <pc:docMk/>
            <pc:sldMk cId="1019696907" sldId="284"/>
            <ac:spMk id="5" creationId="{588239A1-51D6-4451-8EB4-A3AD881AF251}"/>
          </ac:spMkLst>
        </pc:spChg>
      </pc:sldChg>
      <pc:sldChg chg="modSp del">
        <pc:chgData name="Paul Bloemers" userId="fe3832ff3b233e04" providerId="LiveId" clId="{E0932776-CAA4-48F2-8F0C-8BDD146B5301}" dt="2019-11-05T13:24:58.783" v="876" actId="2696"/>
        <pc:sldMkLst>
          <pc:docMk/>
          <pc:sldMk cId="3639818206" sldId="285"/>
        </pc:sldMkLst>
        <pc:spChg chg="mod">
          <ac:chgData name="Paul Bloemers" userId="fe3832ff3b233e04" providerId="LiveId" clId="{E0932776-CAA4-48F2-8F0C-8BDD146B5301}" dt="2019-11-05T08:40:52.771" v="56"/>
          <ac:spMkLst>
            <pc:docMk/>
            <pc:sldMk cId="3639818206" sldId="285"/>
            <ac:spMk id="4" creationId="{F2D10875-08D7-4321-A51D-8CFF1DFF85A2}"/>
          </ac:spMkLst>
        </pc:spChg>
      </pc:sldChg>
      <pc:sldChg chg="modAnim">
        <pc:chgData name="Paul Bloemers" userId="fe3832ff3b233e04" providerId="LiveId" clId="{E0932776-CAA4-48F2-8F0C-8BDD146B5301}" dt="2019-11-05T08:45:17.720" v="248"/>
        <pc:sldMkLst>
          <pc:docMk/>
          <pc:sldMk cId="1293567070" sldId="286"/>
        </pc:sldMkLst>
      </pc:sldChg>
      <pc:sldChg chg="addSp delSp modSp add modAnim">
        <pc:chgData name="Paul Bloemers" userId="fe3832ff3b233e04" providerId="LiveId" clId="{E0932776-CAA4-48F2-8F0C-8BDD146B5301}" dt="2019-11-05T08:45:35.641" v="255"/>
        <pc:sldMkLst>
          <pc:docMk/>
          <pc:sldMk cId="2552901580" sldId="287"/>
        </pc:sldMkLst>
        <pc:spChg chg="mod">
          <ac:chgData name="Paul Bloemers" userId="fe3832ff3b233e04" providerId="LiveId" clId="{E0932776-CAA4-48F2-8F0C-8BDD146B5301}" dt="2019-11-05T08:40:11.779" v="26" actId="20577"/>
          <ac:spMkLst>
            <pc:docMk/>
            <pc:sldMk cId="2552901580" sldId="287"/>
            <ac:spMk id="2" creationId="{FB176CFC-D530-4DF4-AB02-8177B9F3633E}"/>
          </ac:spMkLst>
        </pc:spChg>
        <pc:spChg chg="del">
          <ac:chgData name="Paul Bloemers" userId="fe3832ff3b233e04" providerId="LiveId" clId="{E0932776-CAA4-48F2-8F0C-8BDD146B5301}" dt="2019-11-05T08:41:24.381" v="57" actId="478"/>
          <ac:spMkLst>
            <pc:docMk/>
            <pc:sldMk cId="2552901580" sldId="287"/>
            <ac:spMk id="3" creationId="{D0EBCEE1-AFFA-43FF-8DAD-A2B03B9D2C44}"/>
          </ac:spMkLst>
        </pc:spChg>
        <pc:spChg chg="mod">
          <ac:chgData name="Paul Bloemers" userId="fe3832ff3b233e04" providerId="LiveId" clId="{E0932776-CAA4-48F2-8F0C-8BDD146B5301}" dt="2019-11-05T08:44:10.588" v="241" actId="20577"/>
          <ac:spMkLst>
            <pc:docMk/>
            <pc:sldMk cId="2552901580" sldId="287"/>
            <ac:spMk id="4" creationId="{9534A856-B56C-4656-AC7C-78CE3921C758}"/>
          </ac:spMkLst>
        </pc:spChg>
        <pc:spChg chg="add mod">
          <ac:chgData name="Paul Bloemers" userId="fe3832ff3b233e04" providerId="LiveId" clId="{E0932776-CAA4-48F2-8F0C-8BDD146B5301}" dt="2019-11-05T08:43:25.819" v="106" actId="403"/>
          <ac:spMkLst>
            <pc:docMk/>
            <pc:sldMk cId="2552901580" sldId="287"/>
            <ac:spMk id="5" creationId="{2944830D-DC87-4C28-8E29-878BEC5B91B0}"/>
          </ac:spMkLst>
        </pc:spChg>
      </pc:sldChg>
      <pc:sldChg chg="addSp delSp modSp add modAnim">
        <pc:chgData name="Paul Bloemers" userId="fe3832ff3b233e04" providerId="LiveId" clId="{E0932776-CAA4-48F2-8F0C-8BDD146B5301}" dt="2019-11-05T13:14:28.176" v="685" actId="20577"/>
        <pc:sldMkLst>
          <pc:docMk/>
          <pc:sldMk cId="1782798854" sldId="288"/>
        </pc:sldMkLst>
        <pc:spChg chg="mod">
          <ac:chgData name="Paul Bloemers" userId="fe3832ff3b233e04" providerId="LiveId" clId="{E0932776-CAA4-48F2-8F0C-8BDD146B5301}" dt="2019-11-05T08:46:22.175" v="264" actId="207"/>
          <ac:spMkLst>
            <pc:docMk/>
            <pc:sldMk cId="1782798854" sldId="288"/>
            <ac:spMk id="2" creationId="{FB176CFC-D530-4DF4-AB02-8177B9F3633E}"/>
          </ac:spMkLst>
        </pc:spChg>
        <pc:spChg chg="mod">
          <ac:chgData name="Paul Bloemers" userId="fe3832ff3b233e04" providerId="LiveId" clId="{E0932776-CAA4-48F2-8F0C-8BDD146B5301}" dt="2019-11-05T08:47:38.770" v="334" actId="14100"/>
          <ac:spMkLst>
            <pc:docMk/>
            <pc:sldMk cId="1782798854" sldId="288"/>
            <ac:spMk id="4" creationId="{9534A856-B56C-4656-AC7C-78CE3921C758}"/>
          </ac:spMkLst>
        </pc:spChg>
        <pc:spChg chg="add mod">
          <ac:chgData name="Paul Bloemers" userId="fe3832ff3b233e04" providerId="LiveId" clId="{E0932776-CAA4-48F2-8F0C-8BDD146B5301}" dt="2019-11-05T08:53:34.842" v="577" actId="14100"/>
          <ac:spMkLst>
            <pc:docMk/>
            <pc:sldMk cId="1782798854" sldId="288"/>
            <ac:spMk id="6" creationId="{5F1DADBF-2D7A-449D-A8F6-BE7F85D22073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7" creationId="{D85DEC97-653C-4F94-8B9D-5922F4CDA0CE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8" creationId="{EC13E999-F8CC-408A-960E-3FCA9F8B9DD3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9" creationId="{5CB8E2F4-4DBF-4B79-8B53-20AF87795591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10" creationId="{BB55BEF4-8944-4724-98D2-D33CEE2DBA0C}"/>
          </ac:spMkLst>
        </pc:spChg>
        <pc:spChg chg="add del">
          <ac:chgData name="Paul Bloemers" userId="fe3832ff3b233e04" providerId="LiveId" clId="{E0932776-CAA4-48F2-8F0C-8BDD146B5301}" dt="2019-11-05T08:48:00.556" v="337" actId="478"/>
          <ac:spMkLst>
            <pc:docMk/>
            <pc:sldMk cId="1782798854" sldId="288"/>
            <ac:spMk id="11" creationId="{E0EB1ABF-632F-4BFE-8A9B-18096C723F55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12" creationId="{C72C58EB-A9F5-4104-B6F7-DFBE9DD207E2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13" creationId="{03AAEEC4-4745-4B77-BDC8-CFECDA49921E}"/>
          </ac:spMkLst>
        </pc:spChg>
        <pc:spChg chg="add mod">
          <ac:chgData name="Paul Bloemers" userId="fe3832ff3b233e04" providerId="LiveId" clId="{E0932776-CAA4-48F2-8F0C-8BDD146B5301}" dt="2019-11-05T08:48:09.901" v="338" actId="164"/>
          <ac:spMkLst>
            <pc:docMk/>
            <pc:sldMk cId="1782798854" sldId="288"/>
            <ac:spMk id="14" creationId="{B0A7EDE9-AE3E-4089-A73E-04D6DFE30D94}"/>
          </ac:spMkLst>
        </pc:spChg>
        <pc:spChg chg="add mod">
          <ac:chgData name="Paul Bloemers" userId="fe3832ff3b233e04" providerId="LiveId" clId="{E0932776-CAA4-48F2-8F0C-8BDD146B5301}" dt="2019-11-05T13:14:28.176" v="685" actId="20577"/>
          <ac:spMkLst>
            <pc:docMk/>
            <pc:sldMk cId="1782798854" sldId="288"/>
            <ac:spMk id="15" creationId="{4FCEEC9F-AAC8-4EDB-A867-EEA3BAAA5BC5}"/>
          </ac:spMkLst>
        </pc:spChg>
        <pc:grpChg chg="add mod">
          <ac:chgData name="Paul Bloemers" userId="fe3832ff3b233e04" providerId="LiveId" clId="{E0932776-CAA4-48F2-8F0C-8BDD146B5301}" dt="2019-11-05T08:48:09.901" v="338" actId="164"/>
          <ac:grpSpMkLst>
            <pc:docMk/>
            <pc:sldMk cId="1782798854" sldId="288"/>
            <ac:grpSpMk id="3" creationId="{F6721AA2-FE2E-43CB-B74E-A376A942AFBD}"/>
          </ac:grpSpMkLst>
        </pc:grpChg>
      </pc:sldChg>
      <pc:sldChg chg="modSp add modAnim">
        <pc:chgData name="Paul Bloemers" userId="fe3832ff3b233e04" providerId="LiveId" clId="{E0932776-CAA4-48F2-8F0C-8BDD146B5301}" dt="2019-11-05T13:14:32.095" v="686" actId="20577"/>
        <pc:sldMkLst>
          <pc:docMk/>
          <pc:sldMk cId="2619192494" sldId="289"/>
        </pc:sldMkLst>
        <pc:spChg chg="mod">
          <ac:chgData name="Paul Bloemers" userId="fe3832ff3b233e04" providerId="LiveId" clId="{E0932776-CAA4-48F2-8F0C-8BDD146B5301}" dt="2019-11-05T08:48:54.004" v="351" actId="20577"/>
          <ac:spMkLst>
            <pc:docMk/>
            <pc:sldMk cId="2619192494" sldId="289"/>
            <ac:spMk id="2" creationId="{FB176CFC-D530-4DF4-AB02-8177B9F3633E}"/>
          </ac:spMkLst>
        </pc:spChg>
        <pc:spChg chg="mod">
          <ac:chgData name="Paul Bloemers" userId="fe3832ff3b233e04" providerId="LiveId" clId="{E0932776-CAA4-48F2-8F0C-8BDD146B5301}" dt="2019-11-05T08:50:09.653" v="436" actId="115"/>
          <ac:spMkLst>
            <pc:docMk/>
            <pc:sldMk cId="2619192494" sldId="289"/>
            <ac:spMk id="4" creationId="{9534A856-B56C-4656-AC7C-78CE3921C758}"/>
          </ac:spMkLst>
        </pc:spChg>
        <pc:spChg chg="mod">
          <ac:chgData name="Paul Bloemers" userId="fe3832ff3b233e04" providerId="LiveId" clId="{E0932776-CAA4-48F2-8F0C-8BDD146B5301}" dt="2019-11-05T08:50:02.592" v="426" actId="27636"/>
          <ac:spMkLst>
            <pc:docMk/>
            <pc:sldMk cId="2619192494" sldId="289"/>
            <ac:spMk id="5" creationId="{2944830D-DC87-4C28-8E29-878BEC5B91B0}"/>
          </ac:spMkLst>
        </pc:spChg>
        <pc:spChg chg="mod">
          <ac:chgData name="Paul Bloemers" userId="fe3832ff3b233e04" providerId="LiveId" clId="{E0932776-CAA4-48F2-8F0C-8BDD146B5301}" dt="2019-11-05T08:53:23.401" v="576" actId="14100"/>
          <ac:spMkLst>
            <pc:docMk/>
            <pc:sldMk cId="2619192494" sldId="289"/>
            <ac:spMk id="6" creationId="{5F1DADBF-2D7A-449D-A8F6-BE7F85D22073}"/>
          </ac:spMkLst>
        </pc:spChg>
        <pc:spChg chg="mod">
          <ac:chgData name="Paul Bloemers" userId="fe3832ff3b233e04" providerId="LiveId" clId="{E0932776-CAA4-48F2-8F0C-8BDD146B5301}" dt="2019-11-05T13:14:32.095" v="686" actId="20577"/>
          <ac:spMkLst>
            <pc:docMk/>
            <pc:sldMk cId="2619192494" sldId="289"/>
            <ac:spMk id="15" creationId="{4FCEEC9F-AAC8-4EDB-A867-EEA3BAAA5BC5}"/>
          </ac:spMkLst>
        </pc:spChg>
      </pc:sldChg>
      <pc:sldChg chg="add del">
        <pc:chgData name="Paul Bloemers" userId="fe3832ff3b233e04" providerId="LiveId" clId="{E0932776-CAA4-48F2-8F0C-8BDD146B5301}" dt="2019-11-05T08:46:33.410" v="266" actId="2696"/>
        <pc:sldMkLst>
          <pc:docMk/>
          <pc:sldMk cId="2920932915" sldId="289"/>
        </pc:sldMkLst>
      </pc:sldChg>
      <pc:sldChg chg="addSp delSp modSp add delAnim modAnim">
        <pc:chgData name="Paul Bloemers" userId="fe3832ff3b233e04" providerId="LiveId" clId="{E0932776-CAA4-48F2-8F0C-8BDD146B5301}" dt="2019-11-05T13:14:38.583" v="687" actId="20577"/>
        <pc:sldMkLst>
          <pc:docMk/>
          <pc:sldMk cId="1241154125" sldId="290"/>
        </pc:sldMkLst>
        <pc:spChg chg="mod">
          <ac:chgData name="Paul Bloemers" userId="fe3832ff3b233e04" providerId="LiveId" clId="{E0932776-CAA4-48F2-8F0C-8BDD146B5301}" dt="2019-11-05T08:52:07.114" v="498" actId="20577"/>
          <ac:spMkLst>
            <pc:docMk/>
            <pc:sldMk cId="1241154125" sldId="290"/>
            <ac:spMk id="2" creationId="{FB176CFC-D530-4DF4-AB02-8177B9F3633E}"/>
          </ac:spMkLst>
        </pc:spChg>
        <pc:spChg chg="mod">
          <ac:chgData name="Paul Bloemers" userId="fe3832ff3b233e04" providerId="LiveId" clId="{E0932776-CAA4-48F2-8F0C-8BDD146B5301}" dt="2019-11-05T08:52:54.635" v="574" actId="20577"/>
          <ac:spMkLst>
            <pc:docMk/>
            <pc:sldMk cId="1241154125" sldId="290"/>
            <ac:spMk id="4" creationId="{9534A856-B56C-4656-AC7C-78CE3921C758}"/>
          </ac:spMkLst>
        </pc:spChg>
        <pc:spChg chg="mod">
          <ac:chgData name="Paul Bloemers" userId="fe3832ff3b233e04" providerId="LiveId" clId="{E0932776-CAA4-48F2-8F0C-8BDD146B5301}" dt="2019-11-05T08:52:26.083" v="523" actId="27636"/>
          <ac:spMkLst>
            <pc:docMk/>
            <pc:sldMk cId="1241154125" sldId="290"/>
            <ac:spMk id="5" creationId="{2944830D-DC87-4C28-8E29-878BEC5B91B0}"/>
          </ac:spMkLst>
        </pc:spChg>
        <pc:spChg chg="add del">
          <ac:chgData name="Paul Bloemers" userId="fe3832ff3b233e04" providerId="LiveId" clId="{E0932776-CAA4-48F2-8F0C-8BDD146B5301}" dt="2019-11-05T08:51:13.183" v="446" actId="478"/>
          <ac:spMkLst>
            <pc:docMk/>
            <pc:sldMk cId="1241154125" sldId="290"/>
            <ac:spMk id="16" creationId="{FB60C369-ACB9-425E-A3EA-859CC290D305}"/>
          </ac:spMkLst>
        </pc:spChg>
        <pc:spChg chg="add del">
          <ac:chgData name="Paul Bloemers" userId="fe3832ff3b233e04" providerId="LiveId" clId="{E0932776-CAA4-48F2-8F0C-8BDD146B5301}" dt="2019-11-05T08:51:09.855" v="444" actId="478"/>
          <ac:spMkLst>
            <pc:docMk/>
            <pc:sldMk cId="1241154125" sldId="290"/>
            <ac:spMk id="17" creationId="{4C65784C-7908-4C4D-9A38-3A959D3D25F3}"/>
          </ac:spMkLst>
        </pc:spChg>
        <pc:spChg chg="add del mod">
          <ac:chgData name="Paul Bloemers" userId="fe3832ff3b233e04" providerId="LiveId" clId="{E0932776-CAA4-48F2-8F0C-8BDD146B5301}" dt="2019-11-05T08:51:11.934" v="445" actId="478"/>
          <ac:spMkLst>
            <pc:docMk/>
            <pc:sldMk cId="1241154125" sldId="290"/>
            <ac:spMk id="18" creationId="{53F19EB2-D9FB-47B7-8E82-4409FF7FFEB5}"/>
          </ac:spMkLst>
        </pc:spChg>
        <pc:spChg chg="add mod">
          <ac:chgData name="Paul Bloemers" userId="fe3832ff3b233e04" providerId="LiveId" clId="{E0932776-CAA4-48F2-8F0C-8BDD146B5301}" dt="2019-11-05T08:51:42.925" v="458" actId="164"/>
          <ac:spMkLst>
            <pc:docMk/>
            <pc:sldMk cId="1241154125" sldId="290"/>
            <ac:spMk id="19" creationId="{3F6B9721-BAD0-4466-86A4-DF229A68CE4E}"/>
          </ac:spMkLst>
        </pc:spChg>
        <pc:spChg chg="add mod">
          <ac:chgData name="Paul Bloemers" userId="fe3832ff3b233e04" providerId="LiveId" clId="{E0932776-CAA4-48F2-8F0C-8BDD146B5301}" dt="2019-11-05T08:51:42.925" v="458" actId="164"/>
          <ac:spMkLst>
            <pc:docMk/>
            <pc:sldMk cId="1241154125" sldId="290"/>
            <ac:spMk id="20" creationId="{437DD3A7-6A86-4A91-81BD-0E8C0BB57818}"/>
          </ac:spMkLst>
        </pc:spChg>
        <pc:spChg chg="add mod">
          <ac:chgData name="Paul Bloemers" userId="fe3832ff3b233e04" providerId="LiveId" clId="{E0932776-CAA4-48F2-8F0C-8BDD146B5301}" dt="2019-11-05T13:14:38.583" v="687" actId="20577"/>
          <ac:spMkLst>
            <pc:docMk/>
            <pc:sldMk cId="1241154125" sldId="290"/>
            <ac:spMk id="21" creationId="{F4792B2F-45E3-4984-BE13-8567B16774B9}"/>
          </ac:spMkLst>
        </pc:spChg>
        <pc:spChg chg="add del">
          <ac:chgData name="Paul Bloemers" userId="fe3832ff3b233e04" providerId="LiveId" clId="{E0932776-CAA4-48F2-8F0C-8BDD146B5301}" dt="2019-11-05T08:51:07.377" v="442" actId="478"/>
          <ac:spMkLst>
            <pc:docMk/>
            <pc:sldMk cId="1241154125" sldId="290"/>
            <ac:spMk id="22" creationId="{4D0710C1-D1D3-4AD4-9371-C43F32BBAF5D}"/>
          </ac:spMkLst>
        </pc:spChg>
        <pc:spChg chg="add mod">
          <ac:chgData name="Paul Bloemers" userId="fe3832ff3b233e04" providerId="LiveId" clId="{E0932776-CAA4-48F2-8F0C-8BDD146B5301}" dt="2019-11-05T08:53:12.804" v="575" actId="1037"/>
          <ac:spMkLst>
            <pc:docMk/>
            <pc:sldMk cId="1241154125" sldId="290"/>
            <ac:spMk id="23" creationId="{B6B239BE-185C-4270-AFAE-BF51570478D5}"/>
          </ac:spMkLst>
        </pc:spChg>
        <pc:spChg chg="add mod">
          <ac:chgData name="Paul Bloemers" userId="fe3832ff3b233e04" providerId="LiveId" clId="{E0932776-CAA4-48F2-8F0C-8BDD146B5301}" dt="2019-11-05T08:51:42.925" v="458" actId="164"/>
          <ac:spMkLst>
            <pc:docMk/>
            <pc:sldMk cId="1241154125" sldId="290"/>
            <ac:spMk id="24" creationId="{E1089C50-ABD6-4676-9002-92E377CBD6DA}"/>
          </ac:spMkLst>
        </pc:spChg>
        <pc:grpChg chg="del">
          <ac:chgData name="Paul Bloemers" userId="fe3832ff3b233e04" providerId="LiveId" clId="{E0932776-CAA4-48F2-8F0C-8BDD146B5301}" dt="2019-11-05T08:50:57.402" v="439" actId="478"/>
          <ac:grpSpMkLst>
            <pc:docMk/>
            <pc:sldMk cId="1241154125" sldId="290"/>
            <ac:grpSpMk id="3" creationId="{F6721AA2-FE2E-43CB-B74E-A376A942AFBD}"/>
          </ac:grpSpMkLst>
        </pc:grpChg>
        <pc:grpChg chg="add mod">
          <ac:chgData name="Paul Bloemers" userId="fe3832ff3b233e04" providerId="LiveId" clId="{E0932776-CAA4-48F2-8F0C-8BDD146B5301}" dt="2019-11-05T08:51:42.925" v="458" actId="164"/>
          <ac:grpSpMkLst>
            <pc:docMk/>
            <pc:sldMk cId="1241154125" sldId="290"/>
            <ac:grpSpMk id="11" creationId="{989407AC-87A6-4A7C-A12C-BA0581279604}"/>
          </ac:grpSpMkLst>
        </pc:grpChg>
      </pc:sldChg>
      <pc:sldChg chg="addSp delSp modSp add">
        <pc:chgData name="Paul Bloemers" userId="fe3832ff3b233e04" providerId="LiveId" clId="{E0932776-CAA4-48F2-8F0C-8BDD146B5301}" dt="2019-11-05T08:54:09.963" v="604" actId="478"/>
        <pc:sldMkLst>
          <pc:docMk/>
          <pc:sldMk cId="987061793" sldId="291"/>
        </pc:sldMkLst>
        <pc:spChg chg="del">
          <ac:chgData name="Paul Bloemers" userId="fe3832ff3b233e04" providerId="LiveId" clId="{E0932776-CAA4-48F2-8F0C-8BDD146B5301}" dt="2019-11-05T08:53:53.158" v="579"/>
          <ac:spMkLst>
            <pc:docMk/>
            <pc:sldMk cId="987061793" sldId="291"/>
            <ac:spMk id="2" creationId="{48FB1B7E-9892-4189-AA6D-4C8265ACAEC2}"/>
          </ac:spMkLst>
        </pc:spChg>
        <pc:spChg chg="del">
          <ac:chgData name="Paul Bloemers" userId="fe3832ff3b233e04" providerId="LiveId" clId="{E0932776-CAA4-48F2-8F0C-8BDD146B5301}" dt="2019-11-05T08:53:53.158" v="579"/>
          <ac:spMkLst>
            <pc:docMk/>
            <pc:sldMk cId="987061793" sldId="291"/>
            <ac:spMk id="3" creationId="{67EA98CD-B964-459E-86BD-D7E7AB1EEF0B}"/>
          </ac:spMkLst>
        </pc:spChg>
        <pc:spChg chg="del">
          <ac:chgData name="Paul Bloemers" userId="fe3832ff3b233e04" providerId="LiveId" clId="{E0932776-CAA4-48F2-8F0C-8BDD146B5301}" dt="2019-11-05T08:53:53.158" v="579"/>
          <ac:spMkLst>
            <pc:docMk/>
            <pc:sldMk cId="987061793" sldId="291"/>
            <ac:spMk id="4" creationId="{9075C3B5-A6CF-41C0-94D9-CE92FD66F39C}"/>
          </ac:spMkLst>
        </pc:spChg>
        <pc:spChg chg="add del mod">
          <ac:chgData name="Paul Bloemers" userId="fe3832ff3b233e04" providerId="LiveId" clId="{E0932776-CAA4-48F2-8F0C-8BDD146B5301}" dt="2019-11-05T08:53:57.214" v="580"/>
          <ac:spMkLst>
            <pc:docMk/>
            <pc:sldMk cId="987061793" sldId="291"/>
            <ac:spMk id="5" creationId="{6DA4D737-B8E2-4036-9307-1368089CEE19}"/>
          </ac:spMkLst>
        </pc:spChg>
        <pc:spChg chg="add del mod">
          <ac:chgData name="Paul Bloemers" userId="fe3832ff3b233e04" providerId="LiveId" clId="{E0932776-CAA4-48F2-8F0C-8BDD146B5301}" dt="2019-11-05T08:53:57.214" v="580"/>
          <ac:spMkLst>
            <pc:docMk/>
            <pc:sldMk cId="987061793" sldId="291"/>
            <ac:spMk id="6" creationId="{9107C335-7C8A-4AB6-A025-A741EE428E8D}"/>
          </ac:spMkLst>
        </pc:spChg>
        <pc:spChg chg="add mod">
          <ac:chgData name="Paul Bloemers" userId="fe3832ff3b233e04" providerId="LiveId" clId="{E0932776-CAA4-48F2-8F0C-8BDD146B5301}" dt="2019-11-05T08:54:04.728" v="603" actId="20577"/>
          <ac:spMkLst>
            <pc:docMk/>
            <pc:sldMk cId="987061793" sldId="291"/>
            <ac:spMk id="7" creationId="{DC886129-CC7B-4FE6-B858-786404288B73}"/>
          </ac:spMkLst>
        </pc:spChg>
        <pc:spChg chg="add del mod">
          <ac:chgData name="Paul Bloemers" userId="fe3832ff3b233e04" providerId="LiveId" clId="{E0932776-CAA4-48F2-8F0C-8BDD146B5301}" dt="2019-11-05T08:54:09.963" v="604" actId="478"/>
          <ac:spMkLst>
            <pc:docMk/>
            <pc:sldMk cId="987061793" sldId="291"/>
            <ac:spMk id="8" creationId="{8FFA7BD5-A7AD-4C27-B16D-8C95592CD9FD}"/>
          </ac:spMkLst>
        </pc:spChg>
      </pc:sldChg>
      <pc:sldChg chg="addSp delSp modSp add delAnim modAnim">
        <pc:chgData name="Paul Bloemers" userId="fe3832ff3b233e04" providerId="LiveId" clId="{E0932776-CAA4-48F2-8F0C-8BDD146B5301}" dt="2019-11-05T13:20:13.318" v="776" actId="404"/>
        <pc:sldMkLst>
          <pc:docMk/>
          <pc:sldMk cId="2551754106" sldId="292"/>
        </pc:sldMkLst>
        <pc:spChg chg="mod">
          <ac:chgData name="Paul Bloemers" userId="fe3832ff3b233e04" providerId="LiveId" clId="{E0932776-CAA4-48F2-8F0C-8BDD146B5301}" dt="2019-11-05T13:19:50.332" v="764" actId="20577"/>
          <ac:spMkLst>
            <pc:docMk/>
            <pc:sldMk cId="2551754106" sldId="292"/>
            <ac:spMk id="2" creationId="{153B2550-D4C6-4C34-9AA0-A556ABB91675}"/>
          </ac:spMkLst>
        </pc:spChg>
        <pc:spChg chg="del">
          <ac:chgData name="Paul Bloemers" userId="fe3832ff3b233e04" providerId="LiveId" clId="{E0932776-CAA4-48F2-8F0C-8BDD146B5301}" dt="2019-11-05T13:20:02.382" v="766" actId="478"/>
          <ac:spMkLst>
            <pc:docMk/>
            <pc:sldMk cId="2551754106" sldId="292"/>
            <ac:spMk id="5" creationId="{588239A1-51D6-4451-8EB4-A3AD881AF251}"/>
          </ac:spMkLst>
        </pc:spChg>
        <pc:spChg chg="add del mod">
          <ac:chgData name="Paul Bloemers" userId="fe3832ff3b233e04" providerId="LiveId" clId="{E0932776-CAA4-48F2-8F0C-8BDD146B5301}" dt="2019-11-05T13:20:08.715" v="771" actId="478"/>
          <ac:spMkLst>
            <pc:docMk/>
            <pc:sldMk cId="2551754106" sldId="292"/>
            <ac:spMk id="6" creationId="{5C147BED-12D7-4D88-B50A-EBB18710B7C4}"/>
          </ac:spMkLst>
        </pc:spChg>
        <pc:spChg chg="add del mod">
          <ac:chgData name="Paul Bloemers" userId="fe3832ff3b233e04" providerId="LiveId" clId="{E0932776-CAA4-48F2-8F0C-8BDD146B5301}" dt="2019-11-05T13:20:05.429" v="770"/>
          <ac:spMkLst>
            <pc:docMk/>
            <pc:sldMk cId="2551754106" sldId="292"/>
            <ac:spMk id="7" creationId="{9824C7FC-96F1-4190-859D-095D39C0DA97}"/>
          </ac:spMkLst>
        </pc:spChg>
        <pc:spChg chg="add mod">
          <ac:chgData name="Paul Bloemers" userId="fe3832ff3b233e04" providerId="LiveId" clId="{E0932776-CAA4-48F2-8F0C-8BDD146B5301}" dt="2019-11-05T13:20:13.318" v="776" actId="404"/>
          <ac:spMkLst>
            <pc:docMk/>
            <pc:sldMk cId="2551754106" sldId="292"/>
            <ac:spMk id="8" creationId="{9040E7CD-6C62-4B90-99C6-C38DBED14059}"/>
          </ac:spMkLst>
        </pc:spChg>
      </pc:sldChg>
      <pc:sldChg chg="modSp add modAnim">
        <pc:chgData name="Paul Bloemers" userId="fe3832ff3b233e04" providerId="LiveId" clId="{E0932776-CAA4-48F2-8F0C-8BDD146B5301}" dt="2019-11-12T10:10:35.884" v="1026"/>
        <pc:sldMkLst>
          <pc:docMk/>
          <pc:sldMk cId="1350997086" sldId="293"/>
        </pc:sldMkLst>
        <pc:spChg chg="mod">
          <ac:chgData name="Paul Bloemers" userId="fe3832ff3b233e04" providerId="LiveId" clId="{E0932776-CAA4-48F2-8F0C-8BDD146B5301}" dt="2019-11-05T13:21:05.180" v="783" actId="20577"/>
          <ac:spMkLst>
            <pc:docMk/>
            <pc:sldMk cId="1350997086" sldId="293"/>
            <ac:spMk id="2" creationId="{153B2550-D4C6-4C34-9AA0-A556ABB91675}"/>
          </ac:spMkLst>
        </pc:spChg>
        <pc:spChg chg="mod">
          <ac:chgData name="Paul Bloemers" userId="fe3832ff3b233e04" providerId="LiveId" clId="{E0932776-CAA4-48F2-8F0C-8BDD146B5301}" dt="2019-11-05T13:24:07.691" v="839" actId="20577"/>
          <ac:spMkLst>
            <pc:docMk/>
            <pc:sldMk cId="1350997086" sldId="293"/>
            <ac:spMk id="8" creationId="{9040E7CD-6C62-4B90-99C6-C38DBED14059}"/>
          </ac:spMkLst>
        </pc:spChg>
      </pc:sldChg>
      <pc:sldChg chg="addSp delSp modSp add delAnim modAnim">
        <pc:chgData name="Paul Bloemers" userId="fe3832ff3b233e04" providerId="LiveId" clId="{E0932776-CAA4-48F2-8F0C-8BDD146B5301}" dt="2019-11-05T13:27:28.250" v="920" actId="20577"/>
        <pc:sldMkLst>
          <pc:docMk/>
          <pc:sldMk cId="4020467034" sldId="294"/>
        </pc:sldMkLst>
        <pc:spChg chg="mod">
          <ac:chgData name="Paul Bloemers" userId="fe3832ff3b233e04" providerId="LiveId" clId="{E0932776-CAA4-48F2-8F0C-8BDD146B5301}" dt="2019-11-05T13:23:03.783" v="800" actId="6549"/>
          <ac:spMkLst>
            <pc:docMk/>
            <pc:sldMk cId="4020467034" sldId="294"/>
            <ac:spMk id="2" creationId="{153B2550-D4C6-4C34-9AA0-A556ABB91675}"/>
          </ac:spMkLst>
        </pc:spChg>
        <pc:spChg chg="add del mod">
          <ac:chgData name="Paul Bloemers" userId="fe3832ff3b233e04" providerId="LiveId" clId="{E0932776-CAA4-48F2-8F0C-8BDD146B5301}" dt="2019-11-05T13:23:11.522" v="802" actId="478"/>
          <ac:spMkLst>
            <pc:docMk/>
            <pc:sldMk cId="4020467034" sldId="294"/>
            <ac:spMk id="5" creationId="{68D5A2AA-ED2B-4B88-BDAA-65B308994BAC}"/>
          </ac:spMkLst>
        </pc:spChg>
        <pc:spChg chg="add mod">
          <ac:chgData name="Paul Bloemers" userId="fe3832ff3b233e04" providerId="LiveId" clId="{E0932776-CAA4-48F2-8F0C-8BDD146B5301}" dt="2019-11-05T13:27:28.250" v="920" actId="20577"/>
          <ac:spMkLst>
            <pc:docMk/>
            <pc:sldMk cId="4020467034" sldId="294"/>
            <ac:spMk id="7" creationId="{7AAA1BC3-26B8-4776-B5C4-CADB61AFB8A1}"/>
          </ac:spMkLst>
        </pc:spChg>
        <pc:spChg chg="del">
          <ac:chgData name="Paul Bloemers" userId="fe3832ff3b233e04" providerId="LiveId" clId="{E0932776-CAA4-48F2-8F0C-8BDD146B5301}" dt="2019-11-05T13:23:08.935" v="801" actId="478"/>
          <ac:spMkLst>
            <pc:docMk/>
            <pc:sldMk cId="4020467034" sldId="294"/>
            <ac:spMk id="8" creationId="{9040E7CD-6C62-4B90-99C6-C38DBED14059}"/>
          </ac:spMkLst>
        </pc:spChg>
      </pc:sldChg>
      <pc:sldChg chg="addSp delSp modSp add delAnim modAnim">
        <pc:chgData name="Paul Bloemers" userId="fe3832ff3b233e04" providerId="LiveId" clId="{E0932776-CAA4-48F2-8F0C-8BDD146B5301}" dt="2019-11-05T13:32:55.562" v="995" actId="20577"/>
        <pc:sldMkLst>
          <pc:docMk/>
          <pc:sldMk cId="1025025694" sldId="295"/>
        </pc:sldMkLst>
        <pc:spChg chg="mod">
          <ac:chgData name="Paul Bloemers" userId="fe3832ff3b233e04" providerId="LiveId" clId="{E0932776-CAA4-48F2-8F0C-8BDD146B5301}" dt="2019-11-05T13:25:28.127" v="880" actId="6549"/>
          <ac:spMkLst>
            <pc:docMk/>
            <pc:sldMk cId="1025025694" sldId="295"/>
            <ac:spMk id="2" creationId="{153B2550-D4C6-4C34-9AA0-A556ABB91675}"/>
          </ac:spMkLst>
        </pc:spChg>
        <pc:spChg chg="del">
          <ac:chgData name="Paul Bloemers" userId="fe3832ff3b233e04" providerId="LiveId" clId="{E0932776-CAA4-48F2-8F0C-8BDD146B5301}" dt="2019-11-05T13:26:39.607" v="893" actId="478"/>
          <ac:spMkLst>
            <pc:docMk/>
            <pc:sldMk cId="1025025694" sldId="295"/>
            <ac:spMk id="4" creationId="{F2D10875-08D7-4321-A51D-8CFF1DFF85A2}"/>
          </ac:spMkLst>
        </pc:spChg>
        <pc:spChg chg="del">
          <ac:chgData name="Paul Bloemers" userId="fe3832ff3b233e04" providerId="LiveId" clId="{E0932776-CAA4-48F2-8F0C-8BDD146B5301}" dt="2019-11-05T13:25:52.228" v="888" actId="478"/>
          <ac:spMkLst>
            <pc:docMk/>
            <pc:sldMk cId="1025025694" sldId="295"/>
            <ac:spMk id="5" creationId="{588239A1-51D6-4451-8EB4-A3AD881AF251}"/>
          </ac:spMkLst>
        </pc:spChg>
        <pc:spChg chg="add del mod">
          <ac:chgData name="Paul Bloemers" userId="fe3832ff3b233e04" providerId="LiveId" clId="{E0932776-CAA4-48F2-8F0C-8BDD146B5301}" dt="2019-11-05T13:25:56.171" v="889" actId="478"/>
          <ac:spMkLst>
            <pc:docMk/>
            <pc:sldMk cId="1025025694" sldId="295"/>
            <ac:spMk id="6" creationId="{EAF5D441-491D-4F83-8EE8-98B4751E932F}"/>
          </ac:spMkLst>
        </pc:spChg>
        <pc:spChg chg="add mod">
          <ac:chgData name="Paul Bloemers" userId="fe3832ff3b233e04" providerId="LiveId" clId="{E0932776-CAA4-48F2-8F0C-8BDD146B5301}" dt="2019-11-05T13:32:55.562" v="995" actId="20577"/>
          <ac:spMkLst>
            <pc:docMk/>
            <pc:sldMk cId="1025025694" sldId="295"/>
            <ac:spMk id="7" creationId="{F123BC47-B7D6-48B8-AC68-541EB82602B2}"/>
          </ac:spMkLst>
        </pc:spChg>
        <pc:spChg chg="add del mod">
          <ac:chgData name="Paul Bloemers" userId="fe3832ff3b233e04" providerId="LiveId" clId="{E0932776-CAA4-48F2-8F0C-8BDD146B5301}" dt="2019-11-05T13:26:41.626" v="894" actId="478"/>
          <ac:spMkLst>
            <pc:docMk/>
            <pc:sldMk cId="1025025694" sldId="295"/>
            <ac:spMk id="9" creationId="{A08A0C91-5D20-42E9-B8B0-A482DFAE60E3}"/>
          </ac:spMkLst>
        </pc:spChg>
        <pc:spChg chg="add">
          <ac:chgData name="Paul Bloemers" userId="fe3832ff3b233e04" providerId="LiveId" clId="{E0932776-CAA4-48F2-8F0C-8BDD146B5301}" dt="2019-11-05T13:26:47.735" v="895"/>
          <ac:spMkLst>
            <pc:docMk/>
            <pc:sldMk cId="1025025694" sldId="295"/>
            <ac:spMk id="10" creationId="{A918CC1C-F99C-421C-B8C5-103297FCAF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E616-CBB9-4848-AA1E-39D55CD375AC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3C018-0355-4D9D-8236-315D2083A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7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3C018-0355-4D9D-8236-315D2083AD9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47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3C018-0355-4D9D-8236-315D2083AD9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7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815045224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45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565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97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213747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51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43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82084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70719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1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 havo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837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0797377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1796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17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821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511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313648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4726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966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4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5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Economische groei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meten van productie</a:t>
            </a:r>
          </a:p>
        </p:txBody>
      </p:sp>
    </p:spTree>
    <p:extLst>
      <p:ext uri="{BB962C8B-B14F-4D97-AF65-F5344CB8AC3E}">
        <p14:creationId xmlns:p14="http://schemas.microsoft.com/office/powerpoint/2010/main" val="162512422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34A856-B56C-4656-AC7C-78CE3921C7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35139" y="4581128"/>
            <a:ext cx="4933950" cy="1224136"/>
          </a:xfrm>
          <a:solidFill>
            <a:srgbClr val="258812"/>
          </a:solidFill>
        </p:spPr>
        <p:txBody>
          <a:bodyPr>
            <a:normAutofit/>
          </a:bodyPr>
          <a:lstStyle/>
          <a:p>
            <a:pPr marL="0" indent="0">
              <a:buNone/>
              <a:tabLst>
                <a:tab pos="4572000" algn="r"/>
              </a:tabLst>
            </a:pPr>
            <a:r>
              <a:rPr lang="nl-NL" sz="2000" dirty="0"/>
              <a:t>Omzet	1.000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u="sng" dirty="0"/>
              <a:t>Inkopen	350 -</a:t>
            </a:r>
          </a:p>
          <a:p>
            <a:pPr marL="0" indent="0">
              <a:buNone/>
              <a:tabLst>
                <a:tab pos="4572000" algn="r"/>
              </a:tabLst>
            </a:pPr>
            <a:r>
              <a:rPr lang="nl-NL" sz="2000" dirty="0"/>
              <a:t>Bruto toegevoegde waarde	650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6721AA2-FE2E-43CB-B74E-A376A942AFBD}"/>
              </a:ext>
            </a:extLst>
          </p:cNvPr>
          <p:cNvGrpSpPr/>
          <p:nvPr/>
        </p:nvGrpSpPr>
        <p:grpSpPr>
          <a:xfrm>
            <a:off x="6969089" y="1700808"/>
            <a:ext cx="4942581" cy="1541127"/>
            <a:chOff x="6517684" y="4268211"/>
            <a:chExt cx="4942581" cy="154112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F1DADBF-2D7A-449D-A8F6-BE7F85D22073}"/>
                </a:ext>
              </a:extLst>
            </p:cNvPr>
            <p:cNvSpPr/>
            <p:nvPr/>
          </p:nvSpPr>
          <p:spPr>
            <a:xfrm>
              <a:off x="6517684" y="4268211"/>
              <a:ext cx="4934479" cy="241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Omzet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85DEC97-653C-4F94-8B9D-5922F4CDA0CE}"/>
                </a:ext>
              </a:extLst>
            </p:cNvPr>
            <p:cNvSpPr/>
            <p:nvPr/>
          </p:nvSpPr>
          <p:spPr>
            <a:xfrm>
              <a:off x="6517684" y="4520239"/>
              <a:ext cx="1043557" cy="7268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Ingekochte goederen en diensten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13E999-F8CC-408A-960E-3FCA9F8B9DD3}"/>
                </a:ext>
              </a:extLst>
            </p:cNvPr>
            <p:cNvSpPr/>
            <p:nvPr/>
          </p:nvSpPr>
          <p:spPr>
            <a:xfrm>
              <a:off x="8189262" y="4764039"/>
              <a:ext cx="656925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winst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CB8E2F4-4DBF-4B79-8B53-20AF87795591}"/>
                </a:ext>
              </a:extLst>
            </p:cNvPr>
            <p:cNvSpPr/>
            <p:nvPr/>
          </p:nvSpPr>
          <p:spPr>
            <a:xfrm>
              <a:off x="8850784" y="4764039"/>
              <a:ext cx="1904748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B55BEF4-8944-4724-98D2-D33CEE2DBA0C}"/>
                </a:ext>
              </a:extLst>
            </p:cNvPr>
            <p:cNvSpPr/>
            <p:nvPr/>
          </p:nvSpPr>
          <p:spPr>
            <a:xfrm>
              <a:off x="10760129" y="4764039"/>
              <a:ext cx="697177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huur, pacht, rente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72C58EB-A9F5-4104-B6F7-DFBE9DD207E2}"/>
                </a:ext>
              </a:extLst>
            </p:cNvPr>
            <p:cNvSpPr/>
            <p:nvPr/>
          </p:nvSpPr>
          <p:spPr>
            <a:xfrm>
              <a:off x="7563791" y="5352812"/>
              <a:ext cx="3896474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tx1"/>
                  </a:solidFill>
                </a:rPr>
                <a:t>Bruto toegevoegde waarde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3AAEEC4-4745-4B77-BDC8-CFECDA49921E}"/>
                </a:ext>
              </a:extLst>
            </p:cNvPr>
            <p:cNvSpPr/>
            <p:nvPr/>
          </p:nvSpPr>
          <p:spPr>
            <a:xfrm>
              <a:off x="8211341" y="4520239"/>
              <a:ext cx="3245965" cy="24015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Beloning voor productiefactoren: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0A7EDE9-AE3E-4089-A73E-04D6DFE30D94}"/>
                </a:ext>
              </a:extLst>
            </p:cNvPr>
            <p:cNvSpPr/>
            <p:nvPr/>
          </p:nvSpPr>
          <p:spPr>
            <a:xfrm>
              <a:off x="7560833" y="4520239"/>
              <a:ext cx="650510" cy="7268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FCEEC9F-AAC8-4EDB-A867-EEA3BAAA5BC5}"/>
                </a:ext>
              </a:extLst>
            </p:cNvPr>
            <p:cNvSpPr/>
            <p:nvPr/>
          </p:nvSpPr>
          <p:spPr>
            <a:xfrm>
              <a:off x="8209350" y="5608076"/>
              <a:ext cx="3245965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</a:rPr>
                <a:t>Netto toegevoegde waarde</a:t>
              </a:r>
            </a:p>
          </p:txBody>
        </p:sp>
      </p:grp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F9B3F651-593C-0EC7-8689-8CB71AE83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Gegeven </a:t>
            </a:r>
            <a:r>
              <a:rPr lang="nl-NL" sz="2000" dirty="0"/>
              <a:t>(× € 1 </a:t>
            </a:r>
            <a:r>
              <a:rPr lang="nl-NL" sz="2000" dirty="0" err="1"/>
              <a:t>mln</a:t>
            </a:r>
            <a:r>
              <a:rPr lang="nl-NL" sz="2000" dirty="0"/>
              <a:t>)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1.000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Winst bedrijven	?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50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A7DE534-B400-E9B5-E28A-16C586AB640B}"/>
              </a:ext>
            </a:extLst>
          </p:cNvPr>
          <p:cNvSpPr txBox="1"/>
          <p:nvPr/>
        </p:nvSpPr>
        <p:spPr>
          <a:xfrm>
            <a:off x="1460937" y="4086083"/>
            <a:ext cx="7199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nl-NL" sz="2000" b="1" dirty="0"/>
              <a:t>Bereken de bruto toegevoegde waarde van bedrijven</a:t>
            </a:r>
          </a:p>
        </p:txBody>
      </p:sp>
    </p:spTree>
    <p:extLst>
      <p:ext uri="{BB962C8B-B14F-4D97-AF65-F5344CB8AC3E}">
        <p14:creationId xmlns:p14="http://schemas.microsoft.com/office/powerpoint/2010/main" val="17827988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2944830D-DC87-4C28-8E29-878BEC5B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 </a:t>
            </a:r>
            <a:r>
              <a:rPr lang="nl-NL" sz="2000" dirty="0"/>
              <a:t>(× € 1 </a:t>
            </a:r>
            <a:r>
              <a:rPr lang="nl-NL" sz="2000" dirty="0" err="1"/>
              <a:t>mln</a:t>
            </a:r>
            <a:r>
              <a:rPr lang="nl-NL" sz="2000" dirty="0"/>
              <a:t>)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1.000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Winst bedrijven	?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50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34A856-B56C-4656-AC7C-78CE3921C7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18290" y="4411101"/>
            <a:ext cx="4933950" cy="2393950"/>
          </a:xfrm>
          <a:solidFill>
            <a:srgbClr val="258812"/>
          </a:solidFill>
        </p:spPr>
        <p:txBody>
          <a:bodyPr>
            <a:normAutofit/>
          </a:bodyPr>
          <a:lstStyle/>
          <a:p>
            <a:pPr marL="0" indent="0">
              <a:buNone/>
              <a:tabLst>
                <a:tab pos="4572000" algn="r"/>
              </a:tabLst>
            </a:pPr>
            <a:r>
              <a:rPr lang="nl-NL" sz="2000" dirty="0"/>
              <a:t>Bruto toegevoegde waarde 	650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u="sng" dirty="0"/>
              <a:t>Afschrijvingen	50 </a:t>
            </a:r>
            <a:r>
              <a:rPr lang="nl-NL" sz="2000" dirty="0"/>
              <a:t>-</a:t>
            </a:r>
            <a:endParaRPr lang="nl-NL" sz="2000" u="sng" dirty="0"/>
          </a:p>
          <a:p>
            <a:pPr marL="0" indent="0">
              <a:buNone/>
              <a:tabLst>
                <a:tab pos="4572000" algn="r"/>
              </a:tabLst>
            </a:pPr>
            <a:r>
              <a:rPr lang="nl-NL" sz="2000" dirty="0"/>
              <a:t>Netto toegevoegde waarde	600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dirty="0"/>
              <a:t>Loon	350 -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u="sng" dirty="0"/>
              <a:t>Overige primaire inkomens	100 -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dirty="0"/>
              <a:t>Winst	150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6721AA2-FE2E-43CB-B74E-A376A942AFBD}"/>
              </a:ext>
            </a:extLst>
          </p:cNvPr>
          <p:cNvGrpSpPr/>
          <p:nvPr/>
        </p:nvGrpSpPr>
        <p:grpSpPr>
          <a:xfrm>
            <a:off x="6928460" y="1829611"/>
            <a:ext cx="4942581" cy="1541127"/>
            <a:chOff x="6517684" y="4268211"/>
            <a:chExt cx="4942581" cy="1541127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F1DADBF-2D7A-449D-A8F6-BE7F85D22073}"/>
                </a:ext>
              </a:extLst>
            </p:cNvPr>
            <p:cNvSpPr/>
            <p:nvPr/>
          </p:nvSpPr>
          <p:spPr>
            <a:xfrm>
              <a:off x="6517685" y="4268211"/>
              <a:ext cx="4934480" cy="241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Omzet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85DEC97-653C-4F94-8B9D-5922F4CDA0CE}"/>
                </a:ext>
              </a:extLst>
            </p:cNvPr>
            <p:cNvSpPr/>
            <p:nvPr/>
          </p:nvSpPr>
          <p:spPr>
            <a:xfrm>
              <a:off x="6517684" y="4520239"/>
              <a:ext cx="1043557" cy="7268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Ingekochte goederen en diensten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13E999-F8CC-408A-960E-3FCA9F8B9DD3}"/>
                </a:ext>
              </a:extLst>
            </p:cNvPr>
            <p:cNvSpPr/>
            <p:nvPr/>
          </p:nvSpPr>
          <p:spPr>
            <a:xfrm>
              <a:off x="8189262" y="4764039"/>
              <a:ext cx="656925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winst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CB8E2F4-4DBF-4B79-8B53-20AF87795591}"/>
                </a:ext>
              </a:extLst>
            </p:cNvPr>
            <p:cNvSpPr/>
            <p:nvPr/>
          </p:nvSpPr>
          <p:spPr>
            <a:xfrm>
              <a:off x="8850784" y="4764039"/>
              <a:ext cx="1904748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B55BEF4-8944-4724-98D2-D33CEE2DBA0C}"/>
                </a:ext>
              </a:extLst>
            </p:cNvPr>
            <p:cNvSpPr/>
            <p:nvPr/>
          </p:nvSpPr>
          <p:spPr>
            <a:xfrm>
              <a:off x="10760129" y="4764039"/>
              <a:ext cx="697177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huur, pacht, rente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72C58EB-A9F5-4104-B6F7-DFBE9DD207E2}"/>
                </a:ext>
              </a:extLst>
            </p:cNvPr>
            <p:cNvSpPr/>
            <p:nvPr/>
          </p:nvSpPr>
          <p:spPr>
            <a:xfrm>
              <a:off x="7563791" y="5352812"/>
              <a:ext cx="3896474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tx1"/>
                  </a:solidFill>
                </a:rPr>
                <a:t>Bruto toegevoegde waarde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3AAEEC4-4745-4B77-BDC8-CFECDA49921E}"/>
                </a:ext>
              </a:extLst>
            </p:cNvPr>
            <p:cNvSpPr/>
            <p:nvPr/>
          </p:nvSpPr>
          <p:spPr>
            <a:xfrm>
              <a:off x="8211341" y="4520239"/>
              <a:ext cx="3245965" cy="24015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Beloning voor productiefactoren: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0A7EDE9-AE3E-4089-A73E-04D6DFE30D94}"/>
                </a:ext>
              </a:extLst>
            </p:cNvPr>
            <p:cNvSpPr/>
            <p:nvPr/>
          </p:nvSpPr>
          <p:spPr>
            <a:xfrm>
              <a:off x="7560833" y="4520239"/>
              <a:ext cx="650510" cy="7268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FCEEC9F-AAC8-4EDB-A867-EEA3BAAA5BC5}"/>
                </a:ext>
              </a:extLst>
            </p:cNvPr>
            <p:cNvSpPr/>
            <p:nvPr/>
          </p:nvSpPr>
          <p:spPr>
            <a:xfrm>
              <a:off x="8209350" y="5608076"/>
              <a:ext cx="3245965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</a:rPr>
                <a:t>Netto toegevoegde waarde</a:t>
              </a:r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63CF61ED-1DE5-D03B-D679-6EEA752FE4C0}"/>
              </a:ext>
            </a:extLst>
          </p:cNvPr>
          <p:cNvSpPr txBox="1"/>
          <p:nvPr/>
        </p:nvSpPr>
        <p:spPr>
          <a:xfrm>
            <a:off x="1460938" y="3965780"/>
            <a:ext cx="6153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nl-NL" sz="2000" b="1" dirty="0"/>
              <a:t>Bereken de winst van de bedrijven</a:t>
            </a:r>
          </a:p>
        </p:txBody>
      </p:sp>
    </p:spTree>
    <p:extLst>
      <p:ext uri="{BB962C8B-B14F-4D97-AF65-F5344CB8AC3E}">
        <p14:creationId xmlns:p14="http://schemas.microsoft.com/office/powerpoint/2010/main" val="26191924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2944830D-DC87-4C28-8E29-878BEC5B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 </a:t>
            </a:r>
            <a:r>
              <a:rPr lang="nl-NL" sz="2000" dirty="0"/>
              <a:t>(× € 1 </a:t>
            </a:r>
            <a:r>
              <a:rPr lang="nl-NL" sz="2000" dirty="0" err="1"/>
              <a:t>mln</a:t>
            </a:r>
            <a:r>
              <a:rPr lang="nl-NL" sz="2000" dirty="0"/>
              <a:t>)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1.000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Winst bedrijven	?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50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34A856-B56C-4656-AC7C-78CE3921C7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21608" y="4641479"/>
            <a:ext cx="4933950" cy="1582192"/>
          </a:xfrm>
          <a:solidFill>
            <a:srgbClr val="258812"/>
          </a:solidFill>
        </p:spPr>
        <p:txBody>
          <a:bodyPr>
            <a:normAutofit/>
          </a:bodyPr>
          <a:lstStyle/>
          <a:p>
            <a:pPr marL="0" indent="0">
              <a:buNone/>
              <a:tabLst>
                <a:tab pos="4572000" algn="r"/>
              </a:tabLst>
            </a:pPr>
            <a:r>
              <a:rPr lang="nl-NL" sz="2000" u="sng" dirty="0"/>
              <a:t>ambtenarensalarissen	180</a:t>
            </a:r>
          </a:p>
          <a:p>
            <a:pPr marL="0" indent="0">
              <a:buNone/>
              <a:tabLst>
                <a:tab pos="4572000" algn="r"/>
              </a:tabLst>
            </a:pPr>
            <a:r>
              <a:rPr lang="nl-NL" sz="2000" dirty="0"/>
              <a:t>Netto toegevoegde waarde	180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u="sng" dirty="0"/>
              <a:t>Afschrijvingen	10 +</a:t>
            </a:r>
          </a:p>
          <a:p>
            <a:pPr marL="0" indent="0">
              <a:buNone/>
              <a:tabLst>
                <a:tab pos="4572000" algn="dec"/>
              </a:tabLst>
            </a:pPr>
            <a:r>
              <a:rPr lang="nl-NL" sz="2000" dirty="0"/>
              <a:t>Bruto toegevoegde waarde	190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89407AC-87A6-4A7C-A12C-BA0581279604}"/>
              </a:ext>
            </a:extLst>
          </p:cNvPr>
          <p:cNvGrpSpPr/>
          <p:nvPr/>
        </p:nvGrpSpPr>
        <p:grpSpPr>
          <a:xfrm>
            <a:off x="7973232" y="1772816"/>
            <a:ext cx="3899432" cy="1291301"/>
            <a:chOff x="7560833" y="4518037"/>
            <a:chExt cx="3899432" cy="1291301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F6B9721-BAD0-4466-86A4-DF229A68CE4E}"/>
                </a:ext>
              </a:extLst>
            </p:cNvPr>
            <p:cNvSpPr/>
            <p:nvPr/>
          </p:nvSpPr>
          <p:spPr>
            <a:xfrm>
              <a:off x="7563791" y="5352812"/>
              <a:ext cx="3896474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tx1"/>
                  </a:solidFill>
                </a:rPr>
                <a:t>Bruto toegevoegde waarde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437DD3A7-6A86-4A91-81BD-0E8C0BB57818}"/>
                </a:ext>
              </a:extLst>
            </p:cNvPr>
            <p:cNvSpPr/>
            <p:nvPr/>
          </p:nvSpPr>
          <p:spPr>
            <a:xfrm>
              <a:off x="8209348" y="4518037"/>
              <a:ext cx="3245965" cy="24299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Beloning voor productiefactoren: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4792B2F-45E3-4984-BE13-8567B16774B9}"/>
                </a:ext>
              </a:extLst>
            </p:cNvPr>
            <p:cNvSpPr/>
            <p:nvPr/>
          </p:nvSpPr>
          <p:spPr>
            <a:xfrm>
              <a:off x="8209350" y="5608076"/>
              <a:ext cx="3245965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</a:rPr>
                <a:t>Netto toegevoegde waarde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B6B239BE-185C-4270-AFAE-BF51570478D5}"/>
                </a:ext>
              </a:extLst>
            </p:cNvPr>
            <p:cNvSpPr/>
            <p:nvPr/>
          </p:nvSpPr>
          <p:spPr>
            <a:xfrm>
              <a:off x="8207355" y="4758831"/>
              <a:ext cx="3245964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1089C50-ABD6-4676-9002-92E377CBD6DA}"/>
                </a:ext>
              </a:extLst>
            </p:cNvPr>
            <p:cNvSpPr/>
            <p:nvPr/>
          </p:nvSpPr>
          <p:spPr>
            <a:xfrm>
              <a:off x="7560833" y="4520239"/>
              <a:ext cx="650510" cy="7216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48AE5595-9F0F-4F54-F77C-D85F5DEB8D74}"/>
              </a:ext>
            </a:extLst>
          </p:cNvPr>
          <p:cNvSpPr txBox="1"/>
          <p:nvPr/>
        </p:nvSpPr>
        <p:spPr>
          <a:xfrm>
            <a:off x="1460938" y="4077072"/>
            <a:ext cx="8020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nl-NL" sz="2000" b="1" dirty="0"/>
              <a:t>Bereken de bruto toegevoegde waarde van de overheid</a:t>
            </a:r>
          </a:p>
        </p:txBody>
      </p:sp>
    </p:spTree>
    <p:extLst>
      <p:ext uri="{BB962C8B-B14F-4D97-AF65-F5344CB8AC3E}">
        <p14:creationId xmlns:p14="http://schemas.microsoft.com/office/powerpoint/2010/main" val="124115412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C886129-CC7B-4FE6-B858-786404288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Binnenlands / Nationaal</a:t>
            </a:r>
          </a:p>
        </p:txBody>
      </p:sp>
    </p:spTree>
    <p:extLst>
      <p:ext uri="{BB962C8B-B14F-4D97-AF65-F5344CB8AC3E}">
        <p14:creationId xmlns:p14="http://schemas.microsoft.com/office/powerpoint/2010/main" val="987061793"/>
      </p:ext>
    </p:ext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Objectieve methode </a:t>
            </a:r>
            <a:br>
              <a:rPr lang="nl-NL" sz="2700" dirty="0"/>
            </a:br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BINNENLANDS PRODUCT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via de productiewaarde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9D6509-6726-4382-A020-0BE1EF1B3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619250"/>
            <a:ext cx="4937655" cy="585614"/>
          </a:xfrm>
        </p:spPr>
        <p:txBody>
          <a:bodyPr>
            <a:normAutofit/>
          </a:bodyPr>
          <a:lstStyle/>
          <a:p>
            <a:r>
              <a:rPr lang="nl-NL" sz="2200" dirty="0"/>
              <a:t>Productie: binnen </a:t>
            </a:r>
            <a:r>
              <a:rPr lang="nl-NL" sz="2200" b="1" dirty="0"/>
              <a:t>bedrijven</a:t>
            </a:r>
          </a:p>
          <a:p>
            <a:endParaRPr lang="nl-NL" sz="22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8B23E7-6C48-4C43-9061-761152A1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080" y="1619251"/>
            <a:ext cx="4934479" cy="585612"/>
          </a:xfrm>
        </p:spPr>
        <p:txBody>
          <a:bodyPr>
            <a:normAutofit/>
          </a:bodyPr>
          <a:lstStyle/>
          <a:p>
            <a:r>
              <a:rPr lang="nl-NL" sz="2200" dirty="0"/>
              <a:t>Productie: bij de </a:t>
            </a:r>
            <a:r>
              <a:rPr lang="nl-NL" sz="2200" b="1" dirty="0"/>
              <a:t>overheid</a:t>
            </a:r>
          </a:p>
          <a:p>
            <a:pPr marL="0" indent="0">
              <a:buNone/>
            </a:pPr>
            <a:endParaRPr lang="nl-NL" sz="2200" dirty="0"/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4C18FB06-5831-44DF-AD21-033E95CB059A}"/>
              </a:ext>
            </a:extLst>
          </p:cNvPr>
          <p:cNvGrpSpPr/>
          <p:nvPr/>
        </p:nvGrpSpPr>
        <p:grpSpPr>
          <a:xfrm>
            <a:off x="6120352" y="2986223"/>
            <a:ext cx="3896475" cy="1178632"/>
            <a:chOff x="6120352" y="2986223"/>
            <a:chExt cx="3896475" cy="117863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0F38230-CBB8-43DA-A141-50D5D92A013A}"/>
                </a:ext>
              </a:extLst>
            </p:cNvPr>
            <p:cNvSpPr/>
            <p:nvPr/>
          </p:nvSpPr>
          <p:spPr>
            <a:xfrm>
              <a:off x="6120353" y="3963593"/>
              <a:ext cx="3896474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tx1"/>
                  </a:solidFill>
                </a:rPr>
                <a:t>Bruto toegevoegde waarde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77D4BB-352E-4BAB-9C9C-2A30726F0950}"/>
                </a:ext>
              </a:extLst>
            </p:cNvPr>
            <p:cNvSpPr/>
            <p:nvPr/>
          </p:nvSpPr>
          <p:spPr>
            <a:xfrm>
              <a:off x="6770862" y="2986223"/>
              <a:ext cx="3245965" cy="2012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Beloning voor productiefactoren: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7EA2F9A-BEF8-4AAC-B1AD-C91E0ED753FD}"/>
                </a:ext>
              </a:extLst>
            </p:cNvPr>
            <p:cNvSpPr/>
            <p:nvPr/>
          </p:nvSpPr>
          <p:spPr>
            <a:xfrm>
              <a:off x="6120352" y="3187485"/>
              <a:ext cx="650510" cy="4830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C24018A-F3BB-43A2-BB97-72F739CD6701}"/>
                </a:ext>
              </a:extLst>
            </p:cNvPr>
            <p:cNvSpPr/>
            <p:nvPr/>
          </p:nvSpPr>
          <p:spPr>
            <a:xfrm>
              <a:off x="6770862" y="3700738"/>
              <a:ext cx="3245965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</a:rPr>
                <a:t>Netto toegevoegde waarde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A3DB0C9-DA32-4044-8A91-7EB360B24B67}"/>
                </a:ext>
              </a:extLst>
            </p:cNvPr>
            <p:cNvSpPr/>
            <p:nvPr/>
          </p:nvSpPr>
          <p:spPr>
            <a:xfrm>
              <a:off x="6770862" y="3187485"/>
              <a:ext cx="3245965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4508D3C-A297-4E93-9425-4C8DDE343C72}"/>
              </a:ext>
            </a:extLst>
          </p:cNvPr>
          <p:cNvGrpSpPr/>
          <p:nvPr/>
        </p:nvGrpSpPr>
        <p:grpSpPr>
          <a:xfrm>
            <a:off x="537619" y="2743436"/>
            <a:ext cx="4943037" cy="1424316"/>
            <a:chOff x="537619" y="2743436"/>
            <a:chExt cx="4943037" cy="1424316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F4BDFB9-7E58-4F4D-A9CC-71F16B753841}"/>
                </a:ext>
              </a:extLst>
            </p:cNvPr>
            <p:cNvSpPr/>
            <p:nvPr/>
          </p:nvSpPr>
          <p:spPr>
            <a:xfrm>
              <a:off x="537619" y="2743436"/>
              <a:ext cx="4943037" cy="241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Omzet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6C14336-4446-4742-82E7-855A39A4E6CC}"/>
                </a:ext>
              </a:extLst>
            </p:cNvPr>
            <p:cNvSpPr/>
            <p:nvPr/>
          </p:nvSpPr>
          <p:spPr>
            <a:xfrm>
              <a:off x="537619" y="2986223"/>
              <a:ext cx="1043557" cy="68429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Ingekochte goederen en diensten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A870ED4-FBA1-4CFE-B9FE-5BEB0DCBCD53}"/>
                </a:ext>
              </a:extLst>
            </p:cNvPr>
            <p:cNvSpPr/>
            <p:nvPr/>
          </p:nvSpPr>
          <p:spPr>
            <a:xfrm>
              <a:off x="2227485" y="3187485"/>
              <a:ext cx="656925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winst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3B41B48-BA1A-4707-BCA9-87B682C38300}"/>
                </a:ext>
              </a:extLst>
            </p:cNvPr>
            <p:cNvSpPr/>
            <p:nvPr/>
          </p:nvSpPr>
          <p:spPr>
            <a:xfrm>
              <a:off x="2879863" y="3187485"/>
              <a:ext cx="1904748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6A54394-78DA-4CD0-B51F-1428414EB49E}"/>
                </a:ext>
              </a:extLst>
            </p:cNvPr>
            <p:cNvSpPr/>
            <p:nvPr/>
          </p:nvSpPr>
          <p:spPr>
            <a:xfrm>
              <a:off x="4780064" y="3187485"/>
              <a:ext cx="697177" cy="4830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huur, pacht, rente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DD2D71A-A891-4D0B-96BE-039728C1F1FA}"/>
                </a:ext>
              </a:extLst>
            </p:cNvPr>
            <p:cNvSpPr/>
            <p:nvPr/>
          </p:nvSpPr>
          <p:spPr>
            <a:xfrm>
              <a:off x="1584182" y="3966490"/>
              <a:ext cx="3896474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tx1"/>
                  </a:solidFill>
                </a:rPr>
                <a:t>Bruto toegevoegde waarde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32C5181-6734-4669-9FC6-1D6DD34EA3F5}"/>
                </a:ext>
              </a:extLst>
            </p:cNvPr>
            <p:cNvSpPr/>
            <p:nvPr/>
          </p:nvSpPr>
          <p:spPr>
            <a:xfrm>
              <a:off x="2231278" y="2986223"/>
              <a:ext cx="3245965" cy="2012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/>
                <a:t>Beloning voor productiefactoren: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8C729C5-94C3-487C-A800-5C9BCD4E0DD5}"/>
                </a:ext>
              </a:extLst>
            </p:cNvPr>
            <p:cNvSpPr/>
            <p:nvPr/>
          </p:nvSpPr>
          <p:spPr>
            <a:xfrm>
              <a:off x="1580768" y="2986223"/>
              <a:ext cx="650508" cy="6842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18025A84-DA8B-4D0F-A9A0-A78665D8F0C5}"/>
                </a:ext>
              </a:extLst>
            </p:cNvPr>
            <p:cNvSpPr/>
            <p:nvPr/>
          </p:nvSpPr>
          <p:spPr>
            <a:xfrm>
              <a:off x="2227485" y="3700738"/>
              <a:ext cx="3245965" cy="201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tx1"/>
                  </a:solidFill>
                </a:rPr>
                <a:t>Netto toegevoegde waarde</a:t>
              </a:r>
            </a:p>
          </p:txBody>
        </p:sp>
      </p:grp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8F04CBDC-86D4-40C7-A34F-B0467B90568F}"/>
              </a:ext>
            </a:extLst>
          </p:cNvPr>
          <p:cNvSpPr/>
          <p:nvPr/>
        </p:nvSpPr>
        <p:spPr>
          <a:xfrm rot="5400000">
            <a:off x="5549687" y="309131"/>
            <a:ext cx="501966" cy="8799571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752A21-9DE0-4809-9349-10B74D8B2EA5}"/>
              </a:ext>
            </a:extLst>
          </p:cNvPr>
          <p:cNvSpPr txBox="1"/>
          <p:nvPr/>
        </p:nvSpPr>
        <p:spPr>
          <a:xfrm>
            <a:off x="4539751" y="4991507"/>
            <a:ext cx="250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Binnenlands Product</a:t>
            </a:r>
            <a:br>
              <a:rPr lang="nl-NL" b="1" dirty="0"/>
            </a:br>
            <a:r>
              <a:rPr lang="nl-NL" b="1" dirty="0"/>
              <a:t>(netto / bruto)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85EA11-22B6-92EA-8107-05E83946376D}"/>
              </a:ext>
            </a:extLst>
          </p:cNvPr>
          <p:cNvSpPr txBox="1"/>
          <p:nvPr/>
        </p:nvSpPr>
        <p:spPr>
          <a:xfrm>
            <a:off x="4501279" y="5877272"/>
            <a:ext cx="2582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of:</a:t>
            </a:r>
            <a:br>
              <a:rPr lang="nl-NL" b="1" dirty="0"/>
            </a:br>
            <a:r>
              <a:rPr lang="nl-NL" b="1" dirty="0"/>
              <a:t>Binnenlands Inkomen</a:t>
            </a:r>
            <a:br>
              <a:rPr lang="nl-NL" b="1" dirty="0"/>
            </a:br>
            <a:r>
              <a:rPr lang="nl-NL" b="1" dirty="0"/>
              <a:t>(netto / bruto)</a:t>
            </a:r>
          </a:p>
        </p:txBody>
      </p:sp>
    </p:spTree>
    <p:extLst>
      <p:ext uri="{BB962C8B-B14F-4D97-AF65-F5344CB8AC3E}">
        <p14:creationId xmlns:p14="http://schemas.microsoft.com/office/powerpoint/2010/main" val="12481614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animBg="1"/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Subjectieve methode </a:t>
            </a:r>
            <a:r>
              <a:rPr lang="nl-NL" sz="2700" dirty="0"/>
              <a:t>– binnenlands product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VIA DE PRIMAIRE INKOMENS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DA082-A8AC-4F8B-980C-E32299E0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16832"/>
            <a:ext cx="5411787" cy="4388718"/>
          </a:xfrm>
        </p:spPr>
        <p:txBody>
          <a:bodyPr/>
          <a:lstStyle/>
          <a:p>
            <a:r>
              <a:rPr lang="nl-NL" sz="1800" dirty="0"/>
              <a:t>Primaire inkomens zijn:</a:t>
            </a:r>
          </a:p>
          <a:p>
            <a:pPr lvl="1"/>
            <a:r>
              <a:rPr lang="nl-NL" dirty="0"/>
              <a:t>Loon</a:t>
            </a:r>
          </a:p>
          <a:p>
            <a:pPr lvl="1"/>
            <a:r>
              <a:rPr lang="nl-NL" dirty="0"/>
              <a:t>Huur, pacht en rente</a:t>
            </a:r>
          </a:p>
          <a:p>
            <a:pPr lvl="1"/>
            <a:r>
              <a:rPr lang="nl-NL" dirty="0"/>
              <a:t>Winst</a:t>
            </a:r>
          </a:p>
          <a:p>
            <a:endParaRPr lang="nl-NL" dirty="0"/>
          </a:p>
          <a:p>
            <a:r>
              <a:rPr lang="nl-NL" sz="1600" dirty="0"/>
              <a:t>Wanneer we die optellen hebben we weer de</a:t>
            </a:r>
            <a:br>
              <a:rPr lang="nl-NL" dirty="0"/>
            </a:br>
            <a:r>
              <a:rPr lang="nl-NL" sz="2000" b="1" i="1" dirty="0"/>
              <a:t>netto toegevoegde waarde / NBP</a:t>
            </a:r>
            <a:endParaRPr lang="nl-NL" b="1" i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9D31BD-BBF7-497C-82B8-A3E732AB62BA}"/>
              </a:ext>
            </a:extLst>
          </p:cNvPr>
          <p:cNvSpPr/>
          <p:nvPr/>
        </p:nvSpPr>
        <p:spPr>
          <a:xfrm>
            <a:off x="3860504" y="5013176"/>
            <a:ext cx="656925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2E68F55-B274-4D34-937B-ED681D35FE63}"/>
              </a:ext>
            </a:extLst>
          </p:cNvPr>
          <p:cNvSpPr/>
          <p:nvPr/>
        </p:nvSpPr>
        <p:spPr>
          <a:xfrm>
            <a:off x="1271464" y="5013176"/>
            <a:ext cx="1904748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 (incl. ambt.)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F1721B3-63C5-4363-B0DF-A1EA551C54F5}"/>
              </a:ext>
            </a:extLst>
          </p:cNvPr>
          <p:cNvSpPr/>
          <p:nvPr/>
        </p:nvSpPr>
        <p:spPr>
          <a:xfrm>
            <a:off x="3162559" y="5013176"/>
            <a:ext cx="697177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E9B21B-DF08-4D58-8523-D5C837331FD3}"/>
              </a:ext>
            </a:extLst>
          </p:cNvPr>
          <p:cNvSpPr/>
          <p:nvPr/>
        </p:nvSpPr>
        <p:spPr>
          <a:xfrm>
            <a:off x="1271464" y="5526429"/>
            <a:ext cx="3245965" cy="201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Netto Binnenlands Product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256F02-8243-F7BB-6348-826C42CB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26" y="3429000"/>
            <a:ext cx="51405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11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Binnenlands product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Productie bedrijven</a:t>
            </a:r>
          </a:p>
          <a:p>
            <a:pPr marL="457200" lvl="1" indent="0">
              <a:buNone/>
            </a:pPr>
            <a:r>
              <a:rPr lang="nl-NL" b="1" i="1" dirty="0"/>
              <a:t>Bruto</a:t>
            </a:r>
            <a:r>
              <a:rPr lang="nl-NL" dirty="0"/>
              <a:t> Toegevoegde Waarde = </a:t>
            </a:r>
            <a:br>
              <a:rPr lang="nl-NL" dirty="0"/>
            </a:br>
            <a:r>
              <a:rPr lang="nl-NL" dirty="0"/>
              <a:t>Omzet - Inkopen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Productie overheid</a:t>
            </a:r>
          </a:p>
          <a:p>
            <a:pPr marL="457200" lvl="1" indent="0">
              <a:buNone/>
            </a:pPr>
            <a:r>
              <a:rPr lang="nl-NL" b="1" i="1" dirty="0"/>
              <a:t>Netto</a:t>
            </a:r>
            <a:r>
              <a:rPr lang="nl-NL" dirty="0"/>
              <a:t> Toegevoegde Waarde = </a:t>
            </a:r>
            <a:br>
              <a:rPr lang="nl-NL" dirty="0"/>
            </a:br>
            <a:r>
              <a:rPr lang="nl-NL" dirty="0"/>
              <a:t>ambtenarensalarissen</a:t>
            </a:r>
          </a:p>
          <a:p>
            <a:pPr marL="457200" lvl="1" indent="0">
              <a:buNone/>
            </a:pPr>
            <a:endParaRPr lang="nl-NL" dirty="0"/>
          </a:p>
          <a:p>
            <a:pPr marL="57150" indent="0">
              <a:buNone/>
            </a:pPr>
            <a:r>
              <a:rPr lang="nl-NL" dirty="0"/>
              <a:t>= Totale Binnenlandse Productie (bruto / netto)</a:t>
            </a:r>
          </a:p>
          <a:p>
            <a:pPr marL="57150" indent="0">
              <a:buNone/>
            </a:pPr>
            <a:endParaRPr lang="nl-NL" sz="1400" dirty="0"/>
          </a:p>
          <a:p>
            <a:pPr marL="57150" indent="0">
              <a:buNone/>
            </a:pPr>
            <a:r>
              <a:rPr lang="nl-NL" sz="1400" dirty="0"/>
              <a:t>Alleen “gelijknamig” optellen!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684211" y="4437112"/>
            <a:ext cx="41156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4738103" y="397917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7" name="Picture 2" descr="http://www.carnibest.nl/nederland-ka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608" y="1988840"/>
            <a:ext cx="3619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378" y="3532039"/>
            <a:ext cx="1060490" cy="14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92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Binnenlands of Nationaal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6096000" y="1628058"/>
            <a:ext cx="5616624" cy="558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Productie </a:t>
            </a:r>
            <a:r>
              <a:rPr lang="nl-NL" sz="2000" b="1" dirty="0"/>
              <a:t>in</a:t>
            </a:r>
            <a:r>
              <a:rPr lang="nl-NL" sz="2000" dirty="0"/>
              <a:t> Nederland </a:t>
            </a:r>
            <a:r>
              <a:rPr lang="nl-NL" sz="1400" b="1" dirty="0"/>
              <a:t>(BINNENLANDS)</a:t>
            </a:r>
          </a:p>
        </p:txBody>
      </p:sp>
      <p:sp>
        <p:nvSpPr>
          <p:cNvPr id="7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096000" y="4211796"/>
            <a:ext cx="5616624" cy="558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Productie </a:t>
            </a:r>
            <a:r>
              <a:rPr lang="nl-NL" sz="2000" b="1" dirty="0"/>
              <a:t>door</a:t>
            </a:r>
            <a:r>
              <a:rPr lang="nl-NL" sz="2000" dirty="0"/>
              <a:t> Nederlanders </a:t>
            </a:r>
            <a:r>
              <a:rPr lang="nl-NL" sz="1400" b="1" dirty="0"/>
              <a:t>(NATIONAAL)</a:t>
            </a:r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7954623" y="2709164"/>
            <a:ext cx="4007768" cy="346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Inkomen in NL door buitenlanders</a:t>
            </a:r>
          </a:p>
        </p:txBody>
      </p:sp>
      <p:sp>
        <p:nvSpPr>
          <p:cNvPr id="13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7954623" y="3465675"/>
            <a:ext cx="4007768" cy="346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Inkomen door NL-</a:t>
            </a:r>
            <a:r>
              <a:rPr lang="nl-NL" sz="1800" dirty="0" err="1"/>
              <a:t>ers</a:t>
            </a:r>
            <a:r>
              <a:rPr lang="nl-NL" sz="1800" dirty="0"/>
              <a:t> in buitenland</a:t>
            </a:r>
          </a:p>
        </p:txBody>
      </p:sp>
      <p:pic>
        <p:nvPicPr>
          <p:cNvPr id="2050" name="Picture 2" descr="http://www.carnibest.nl/nederland-ka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1628058"/>
            <a:ext cx="3619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312024" y="2051556"/>
            <a:ext cx="1566454" cy="369332"/>
          </a:xfrm>
          <a:prstGeom prst="rect">
            <a:avLst/>
          </a:prstGeom>
          <a:solidFill>
            <a:srgbClr val="EF631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€ 550 miljard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312024" y="4688266"/>
            <a:ext cx="1566454" cy="369332"/>
          </a:xfrm>
          <a:prstGeom prst="rect">
            <a:avLst/>
          </a:prstGeom>
          <a:solidFill>
            <a:srgbClr val="ED4D0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€ 590 miljard</a:t>
            </a:r>
          </a:p>
        </p:txBody>
      </p:sp>
      <p:sp>
        <p:nvSpPr>
          <p:cNvPr id="8" name="PIJL-LINKS 7"/>
          <p:cNvSpPr/>
          <p:nvPr/>
        </p:nvSpPr>
        <p:spPr>
          <a:xfrm rot="1652842">
            <a:off x="600073" y="2700409"/>
            <a:ext cx="2088232" cy="1033859"/>
          </a:xfrm>
          <a:prstGeom prst="leftArrow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inkomen in NL door buitenlanders</a:t>
            </a:r>
          </a:p>
        </p:txBody>
      </p:sp>
      <p:sp>
        <p:nvSpPr>
          <p:cNvPr id="12" name="PIJL-LINKS 11"/>
          <p:cNvSpPr/>
          <p:nvPr/>
        </p:nvSpPr>
        <p:spPr>
          <a:xfrm rot="2601661">
            <a:off x="2544264" y="4181089"/>
            <a:ext cx="2207140" cy="1228968"/>
          </a:xfrm>
          <a:prstGeom prst="leftArrow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inkomen door </a:t>
            </a:r>
            <a:r>
              <a:rPr lang="nl-NL" sz="1400" dirty="0" err="1"/>
              <a:t>NLer</a:t>
            </a:r>
            <a:r>
              <a:rPr lang="nl-NL" sz="1400" dirty="0"/>
              <a:t> in buitenland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374540" y="2660585"/>
            <a:ext cx="1503938" cy="369332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-  </a:t>
            </a:r>
            <a:r>
              <a:rPr lang="nl-NL" sz="1600" dirty="0"/>
              <a:t>€ 50 miljard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6387450" y="3462244"/>
            <a:ext cx="1566454" cy="369332"/>
          </a:xfrm>
          <a:prstGeom prst="rect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+  </a:t>
            </a:r>
            <a:r>
              <a:rPr lang="nl-NL" sz="1600" dirty="0"/>
              <a:t>€ 90 miljard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312024" y="5590694"/>
            <a:ext cx="4475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NB. </a:t>
            </a:r>
            <a:br>
              <a:rPr lang="nl-NL" sz="1600" dirty="0"/>
            </a:br>
            <a:r>
              <a:rPr lang="nl-NL" sz="1600" dirty="0"/>
              <a:t>Productie  =  Inkomen</a:t>
            </a:r>
          </a:p>
          <a:p>
            <a:r>
              <a:rPr lang="nl-NL" sz="1600" dirty="0"/>
              <a:t>Inkomen = loon, pacht, huur, rente en winst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6168222" y="4087282"/>
            <a:ext cx="44614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567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3" grpId="0" build="p"/>
      <p:bldP spid="9" grpId="0" animBg="1"/>
      <p:bldP spid="8" grpId="0" animBg="1"/>
      <p:bldP spid="12" grpId="0" animBg="1"/>
      <p:bldP spid="14" grpId="0" animBg="1"/>
      <p:bldP spid="1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Bestedingenmethode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VIA DE BETALINGEN VAN DE EINDGEBRUIKERS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Dus: alle betalingen van de eindgebruikers</a:t>
            </a:r>
          </a:p>
          <a:p>
            <a:pPr marL="0" indent="0">
              <a:buNone/>
            </a:pPr>
            <a:endParaRPr lang="nl-NL" dirty="0"/>
          </a:p>
          <a:p>
            <a:pPr lvl="2"/>
            <a:r>
              <a:rPr lang="nl-NL" sz="1600" dirty="0"/>
              <a:t>Consumenten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C</a:t>
            </a:r>
            <a:r>
              <a:rPr lang="nl-NL" sz="1600" dirty="0"/>
              <a:t>onsumptie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Bedrijven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I</a:t>
            </a:r>
            <a:r>
              <a:rPr lang="nl-NL" sz="1600" dirty="0"/>
              <a:t>nvesteringen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Overheid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O</a:t>
            </a:r>
            <a:r>
              <a:rPr lang="nl-NL" sz="1600" dirty="0"/>
              <a:t>verheidsbestedingen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Buitenland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E</a:t>
            </a:r>
            <a:r>
              <a:rPr lang="nl-NL" sz="1600" dirty="0"/>
              <a:t>xport</a:t>
            </a:r>
            <a:r>
              <a:rPr lang="nl-NL" dirty="0"/>
              <a:t>)</a:t>
            </a:r>
          </a:p>
          <a:p>
            <a:pPr marL="914400" lvl="2" indent="0">
              <a:buNone/>
            </a:pPr>
            <a:r>
              <a:rPr lang="nl-NL" sz="1600" dirty="0"/>
              <a:t>   alle betalingen</a:t>
            </a:r>
          </a:p>
          <a:p>
            <a:pPr lvl="2"/>
            <a:r>
              <a:rPr lang="nl-NL" sz="1600" dirty="0"/>
              <a:t>Niet zelf geproduceerd </a:t>
            </a:r>
            <a:r>
              <a:rPr lang="nl-NL" dirty="0"/>
              <a:t>(</a:t>
            </a:r>
            <a:r>
              <a:rPr lang="nl-NL" sz="1600" dirty="0" err="1"/>
              <a:t>i</a:t>
            </a:r>
            <a:r>
              <a:rPr lang="nl-NL" sz="1600" b="1" dirty="0" err="1">
                <a:solidFill>
                  <a:srgbClr val="C00000"/>
                </a:solidFill>
              </a:rPr>
              <a:t>M</a:t>
            </a:r>
            <a:r>
              <a:rPr lang="nl-NL" sz="1600" dirty="0" err="1"/>
              <a:t>port</a:t>
            </a:r>
            <a:r>
              <a:rPr lang="nl-NL" dirty="0"/>
              <a:t>)</a:t>
            </a:r>
          </a:p>
          <a:p>
            <a:pPr marL="914400" lvl="2" indent="0">
              <a:buNone/>
            </a:pPr>
            <a:r>
              <a:rPr lang="nl-NL" sz="1600" dirty="0"/>
              <a:t>= In eigen land geproduceerde goederen / diensten</a:t>
            </a: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1499321" y="3951839"/>
            <a:ext cx="4248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476483" y="351424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+</a:t>
            </a:r>
            <a:endParaRPr lang="nl-NL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499321" y="4509120"/>
            <a:ext cx="4248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526844" y="397983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</a:t>
            </a:r>
            <a:endParaRPr lang="nl-NL" sz="1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06540" y="5625613"/>
            <a:ext cx="43412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EV = C + I + O + E - 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B6ABE-46F8-43C1-B459-4F978EEE7C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2432809"/>
            <a:ext cx="3846122" cy="216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7729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</a:t>
            </a:r>
            <a:endParaRPr lang="nl-NL" sz="2800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2.000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 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161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94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8239A1-51D6-4451-8EB4-A3AD881AF25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60938" y="4149080"/>
            <a:ext cx="10731062" cy="2175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Bereken</a:t>
            </a:r>
            <a:endParaRPr lang="nl-NL" sz="1600" dirty="0"/>
          </a:p>
          <a:p>
            <a:pPr marL="342900" indent="-342900">
              <a:buFont typeface="+mj-lt"/>
              <a:buAutoNum type="arabicParenR"/>
            </a:pPr>
            <a:r>
              <a:rPr lang="nl-NL" sz="1600" dirty="0"/>
              <a:t>Netto toegevoegde waarde bedrijven via de objectieve methode </a:t>
            </a:r>
          </a:p>
          <a:p>
            <a:pPr marL="342900" indent="-342900">
              <a:buFont typeface="+mj-lt"/>
              <a:buAutoNum type="arabicParenR"/>
            </a:pPr>
            <a:r>
              <a:rPr lang="nl-NL" sz="1600" dirty="0"/>
              <a:t>Netto Binnenlands Product via de objectieve methode </a:t>
            </a:r>
          </a:p>
          <a:p>
            <a:pPr marL="342900" indent="-342900">
              <a:buFont typeface="+mj-lt"/>
              <a:buAutoNum type="arabicParenR"/>
            </a:pPr>
            <a:r>
              <a:rPr lang="nl-NL" sz="1600" dirty="0"/>
              <a:t>Netto Binnenlands Inkomen via de subjectieve methode </a:t>
            </a:r>
          </a:p>
          <a:p>
            <a:pPr marL="342900" indent="-342900">
              <a:buFont typeface="+mj-lt"/>
              <a:buAutoNum type="arabicParenR"/>
            </a:pPr>
            <a:r>
              <a:rPr lang="nl-NL" sz="1600" dirty="0"/>
              <a:t>Bruto Nationaal Inkomen</a:t>
            </a:r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110631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E3AADF-7F9F-452B-3172-59CF0BB92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 manieren van productie meting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AD0999-6EA2-8334-8E56-67446F19A1D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Nominale of reële groei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329D9C-3EF0-A6FE-F02F-488E7CB3427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Breder kijken</a:t>
            </a:r>
          </a:p>
        </p:txBody>
      </p:sp>
    </p:spTree>
    <p:extLst>
      <p:ext uri="{BB962C8B-B14F-4D97-AF65-F5344CB8AC3E}">
        <p14:creationId xmlns:p14="http://schemas.microsoft.com/office/powerpoint/2010/main" val="156971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</a:t>
            </a:r>
            <a:endParaRPr lang="nl-NL" sz="2800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2.000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 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161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94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9040E7CD-6C62-4B90-99C6-C38DBED140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19536" y="4581128"/>
            <a:ext cx="4632374" cy="1809750"/>
          </a:xfrm>
          <a:solidFill>
            <a:srgbClr val="258812"/>
          </a:solidFill>
        </p:spPr>
        <p:txBody>
          <a:bodyPr>
            <a:normAutofit/>
          </a:bodyPr>
          <a:lstStyle/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Omzet	2.000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u="sng" dirty="0"/>
              <a:t>Inkopen	1.150 –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Bruto Toegevoegde Waarde bedrijven	850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u="sng" dirty="0"/>
              <a:t>Afschrijvingen bedrijven	94 –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Netto Toegevoegde Waarde bedrijven	756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1DFD77-F536-03F3-0CE8-9BADCAE08FFF}"/>
              </a:ext>
            </a:extLst>
          </p:cNvPr>
          <p:cNvSpPr txBox="1"/>
          <p:nvPr/>
        </p:nvSpPr>
        <p:spPr>
          <a:xfrm>
            <a:off x="1460938" y="4110608"/>
            <a:ext cx="7947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nl-NL" sz="1800" b="1" dirty="0"/>
              <a:t>Netto toegevoegde waarde bedrijven via de objectieve methode </a:t>
            </a:r>
          </a:p>
        </p:txBody>
      </p:sp>
    </p:spTree>
    <p:extLst>
      <p:ext uri="{BB962C8B-B14F-4D97-AF65-F5344CB8AC3E}">
        <p14:creationId xmlns:p14="http://schemas.microsoft.com/office/powerpoint/2010/main" val="25517541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</a:t>
            </a:r>
            <a:endParaRPr lang="nl-NL" sz="2800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2.000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 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161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94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9040E7CD-6C62-4B90-99C6-C38DBED140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80250" y="1619250"/>
            <a:ext cx="5111750" cy="4705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  <a:tabLst>
                <a:tab pos="4211638" algn="dec"/>
              </a:tabLst>
            </a:pPr>
            <a:r>
              <a:rPr lang="nl-NL" sz="1400" dirty="0"/>
              <a:t>Omzet	2.000</a:t>
            </a:r>
          </a:p>
          <a:p>
            <a:pPr marL="360363" indent="0">
              <a:buNone/>
              <a:tabLst>
                <a:tab pos="4211638" algn="dec"/>
              </a:tabLst>
            </a:pPr>
            <a:r>
              <a:rPr lang="nl-NL" sz="1400" u="sng" dirty="0"/>
              <a:t>Inkopen	1.150 –</a:t>
            </a:r>
          </a:p>
          <a:p>
            <a:pPr marL="360363" indent="0">
              <a:buNone/>
              <a:tabLst>
                <a:tab pos="4211638" algn="dec"/>
              </a:tabLst>
            </a:pPr>
            <a:r>
              <a:rPr lang="nl-NL" sz="1400" dirty="0"/>
              <a:t>Bruto Toegevoegde Waarde bedrijven	850</a:t>
            </a:r>
          </a:p>
          <a:p>
            <a:pPr marL="360363" indent="0">
              <a:buNone/>
              <a:tabLst>
                <a:tab pos="4211638" algn="dec"/>
              </a:tabLst>
            </a:pPr>
            <a:r>
              <a:rPr lang="nl-NL" sz="1400" u="sng" dirty="0"/>
              <a:t>Afschrijvingen bedrijven	94 –</a:t>
            </a:r>
          </a:p>
          <a:p>
            <a:pPr marL="360363" indent="0">
              <a:buNone/>
              <a:tabLst>
                <a:tab pos="4211638" algn="dec"/>
              </a:tabLst>
            </a:pPr>
            <a:r>
              <a:rPr lang="nl-NL" sz="1400" dirty="0"/>
              <a:t>Netto Toegevoegde Waarde bedrijven	756</a:t>
            </a:r>
          </a:p>
          <a:p>
            <a:pPr marL="360363" indent="0">
              <a:buNone/>
              <a:tabLst>
                <a:tab pos="4211638" algn="dec"/>
              </a:tabLst>
            </a:pPr>
            <a:endParaRPr lang="nl-NL" sz="1400" dirty="0"/>
          </a:p>
          <a:p>
            <a:pPr marL="0" indent="0">
              <a:buNone/>
              <a:tabLst>
                <a:tab pos="630238" algn="l"/>
                <a:tab pos="4211638" algn="dec"/>
              </a:tabLst>
            </a:pPr>
            <a:endParaRPr lang="nl-NL" sz="1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87BA6E-4A5D-4854-0E6F-2D2F908ADEDF}"/>
              </a:ext>
            </a:extLst>
          </p:cNvPr>
          <p:cNvSpPr txBox="1"/>
          <p:nvPr/>
        </p:nvSpPr>
        <p:spPr>
          <a:xfrm>
            <a:off x="1460938" y="4110608"/>
            <a:ext cx="7947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nl-NL" sz="1800" b="1" dirty="0"/>
              <a:t>Netto Binnenlands Product via de objectieve methode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90C5D2-6899-99E3-56D4-06F94BB52E34}"/>
              </a:ext>
            </a:extLst>
          </p:cNvPr>
          <p:cNvSpPr txBox="1"/>
          <p:nvPr/>
        </p:nvSpPr>
        <p:spPr>
          <a:xfrm>
            <a:off x="1951677" y="4571272"/>
            <a:ext cx="4637834" cy="830997"/>
          </a:xfrm>
          <a:prstGeom prst="rect">
            <a:avLst/>
          </a:prstGeom>
          <a:solidFill>
            <a:srgbClr val="258812"/>
          </a:solidFill>
        </p:spPr>
        <p:txBody>
          <a:bodyPr wrap="square">
            <a:spAutoFit/>
          </a:bodyPr>
          <a:lstStyle/>
          <a:p>
            <a:pPr>
              <a:tabLst>
                <a:tab pos="4211638" algn="dec"/>
              </a:tabLst>
            </a:pPr>
            <a:r>
              <a:rPr lang="nl-NL" sz="1600" dirty="0"/>
              <a:t>Netto Toegevoegde Waarde bedrijven	756</a:t>
            </a:r>
          </a:p>
          <a:p>
            <a:pPr>
              <a:buNone/>
              <a:tabLst>
                <a:tab pos="4211638" algn="dec"/>
              </a:tabLst>
            </a:pPr>
            <a:r>
              <a:rPr lang="nl-NL" sz="1600" u="sng" dirty="0"/>
              <a:t>Ambtenarensalarissen (</a:t>
            </a:r>
            <a:r>
              <a:rPr lang="nl-NL" sz="1600" u="sng" dirty="0" err="1"/>
              <a:t>ntwo</a:t>
            </a:r>
            <a:r>
              <a:rPr lang="nl-NL" sz="1600" u="sng" dirty="0"/>
              <a:t>)	280 +</a:t>
            </a:r>
          </a:p>
          <a:p>
            <a:pPr>
              <a:buNone/>
              <a:tabLst>
                <a:tab pos="4211638" algn="dec"/>
              </a:tabLst>
            </a:pPr>
            <a:r>
              <a:rPr lang="nl-NL" sz="1600" dirty="0"/>
              <a:t>Netto Binnenlands Product (NBP)	1.036</a:t>
            </a:r>
          </a:p>
        </p:txBody>
      </p:sp>
    </p:spTree>
    <p:extLst>
      <p:ext uri="{BB962C8B-B14F-4D97-AF65-F5344CB8AC3E}">
        <p14:creationId xmlns:p14="http://schemas.microsoft.com/office/powerpoint/2010/main" val="1350997086"/>
      </p:ext>
    </p:extLst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</a:t>
            </a:r>
            <a:endParaRPr lang="nl-NL" sz="2800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2.000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 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161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94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7AAA1BC3-26B8-4776-B5C4-CADB61AFB8A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19536" y="4521070"/>
            <a:ext cx="4560366" cy="2079427"/>
          </a:xfrm>
          <a:solidFill>
            <a:srgbClr val="258812"/>
          </a:solidFill>
        </p:spPr>
        <p:txBody>
          <a:bodyPr>
            <a:noAutofit/>
          </a:bodyPr>
          <a:lstStyle/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u="sng" dirty="0"/>
              <a:t>Overige primaire inkomens bedrijven	161 +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Alle primaire inkomens bedrijven	756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u="sng" dirty="0"/>
              <a:t>Primaire inkomens overheid	280 +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600" dirty="0"/>
              <a:t>Netto Binnenlands Inkomen	1.036</a:t>
            </a:r>
          </a:p>
          <a:p>
            <a:pPr marL="0" indent="0">
              <a:buNone/>
              <a:tabLst>
                <a:tab pos="4211638" algn="dec"/>
              </a:tabLst>
            </a:pPr>
            <a:r>
              <a:rPr lang="nl-NL" sz="1200" i="1" dirty="0"/>
              <a:t>Net als NBP bij vraag 2</a:t>
            </a:r>
            <a:endParaRPr lang="nl-NL" sz="1600" i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526C0B8-5B59-7860-F9A7-3F3600E6DD0F}"/>
              </a:ext>
            </a:extLst>
          </p:cNvPr>
          <p:cNvSpPr txBox="1"/>
          <p:nvPr/>
        </p:nvSpPr>
        <p:spPr>
          <a:xfrm>
            <a:off x="1460938" y="4110608"/>
            <a:ext cx="7947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nl-NL" sz="1800" b="1" dirty="0"/>
              <a:t>Netto Binnenlands Inkomen via de subjectieve methode </a:t>
            </a:r>
          </a:p>
        </p:txBody>
      </p:sp>
    </p:spTree>
    <p:extLst>
      <p:ext uri="{BB962C8B-B14F-4D97-AF65-F5344CB8AC3E}">
        <p14:creationId xmlns:p14="http://schemas.microsoft.com/office/powerpoint/2010/main" val="402046703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A918CC1C-F99C-421C-B8C5-103297FC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</a:t>
            </a:r>
            <a:endParaRPr lang="nl-NL" sz="2800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2.000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 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595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161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94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F123BC47-B7D6-48B8-AC68-541EB82602B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19536" y="4581128"/>
            <a:ext cx="4704382" cy="1521718"/>
          </a:xfrm>
          <a:solidFill>
            <a:srgbClr val="258812"/>
          </a:solidFill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LcPeriod" startAt="4"/>
              <a:tabLst>
                <a:tab pos="4211638" algn="dec"/>
              </a:tabLst>
            </a:pPr>
            <a:r>
              <a:rPr lang="nl-NL" sz="1600" dirty="0"/>
              <a:t>NBP [vraag b of c]	1.036</a:t>
            </a:r>
          </a:p>
          <a:p>
            <a:pPr marL="342900" lvl="1" indent="0">
              <a:buNone/>
              <a:tabLst>
                <a:tab pos="4211638" algn="dec"/>
              </a:tabLst>
            </a:pPr>
            <a:r>
              <a:rPr lang="nl-NL" sz="1600" u="sng" dirty="0"/>
              <a:t>Afschrijvingen	112 +</a:t>
            </a:r>
          </a:p>
          <a:p>
            <a:pPr marL="342900" lvl="1" indent="0">
              <a:buNone/>
              <a:tabLst>
                <a:tab pos="4211638" algn="dec"/>
              </a:tabLst>
            </a:pPr>
            <a:r>
              <a:rPr lang="nl-NL" sz="1600" dirty="0"/>
              <a:t>BBP	1.148</a:t>
            </a:r>
          </a:p>
          <a:p>
            <a:pPr marL="342900" lvl="1" indent="0">
              <a:buNone/>
              <a:tabLst>
                <a:tab pos="4211638" algn="dec"/>
              </a:tabLst>
            </a:pPr>
            <a:r>
              <a:rPr lang="nl-NL" sz="1600" u="sng" dirty="0"/>
              <a:t>Saldo </a:t>
            </a:r>
            <a:r>
              <a:rPr lang="nl-NL" sz="1600" u="sng" dirty="0" err="1"/>
              <a:t>prim</a:t>
            </a:r>
            <a:r>
              <a:rPr lang="nl-NL" sz="1600" u="sng" dirty="0"/>
              <a:t>. inkomens buitenland	126 +</a:t>
            </a:r>
          </a:p>
          <a:p>
            <a:pPr marL="342900" lvl="1" indent="0">
              <a:buNone/>
              <a:tabLst>
                <a:tab pos="4211638" algn="dec"/>
              </a:tabLst>
            </a:pPr>
            <a:r>
              <a:rPr lang="nl-NL" sz="1600" dirty="0"/>
              <a:t>Bruto Nationaal Inkomen (BNP)	1.274</a:t>
            </a:r>
          </a:p>
          <a:p>
            <a:pPr marL="342900" indent="-342900">
              <a:buFont typeface="+mj-lt"/>
              <a:buAutoNum type="alphaLcPeriod" startAt="4"/>
            </a:pPr>
            <a:endParaRPr lang="nl-NL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A03815-8432-051E-92AA-4FBF227677E0}"/>
              </a:ext>
            </a:extLst>
          </p:cNvPr>
          <p:cNvSpPr txBox="1"/>
          <p:nvPr/>
        </p:nvSpPr>
        <p:spPr>
          <a:xfrm>
            <a:off x="1460938" y="4110608"/>
            <a:ext cx="7947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nl-NL" sz="1800" b="1" dirty="0"/>
              <a:t>Bruto Nationaal Inkomen</a:t>
            </a:r>
          </a:p>
        </p:txBody>
      </p:sp>
    </p:spTree>
    <p:extLst>
      <p:ext uri="{BB962C8B-B14F-4D97-AF65-F5344CB8AC3E}">
        <p14:creationId xmlns:p14="http://schemas.microsoft.com/office/powerpoint/2010/main" val="102502569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CBEC555-2D60-4AF4-80B7-065C74E40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Economische groei =</a:t>
            </a:r>
            <a:br>
              <a:rPr lang="nl-NL" dirty="0"/>
            </a:br>
            <a:r>
              <a:rPr lang="nl-NL" dirty="0"/>
              <a:t>groei van de productie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B016830-A0C2-4A21-A46B-D5B4A9F19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Nominale / Reële groei</a:t>
            </a:r>
          </a:p>
        </p:txBody>
      </p:sp>
    </p:spTree>
    <p:extLst>
      <p:ext uri="{BB962C8B-B14F-4D97-AF65-F5344CB8AC3E}">
        <p14:creationId xmlns:p14="http://schemas.microsoft.com/office/powerpoint/2010/main" val="2479955495"/>
      </p:ext>
    </p:extLst>
  </p:cSld>
  <p:clrMapOvr>
    <a:masterClrMapping/>
  </p:clrMapOvr>
  <p:transition spd="slow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31DCA-0224-4B76-B95E-4EC873C7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Nominaal</a:t>
            </a:r>
            <a:br>
              <a:rPr lang="nl-NL" dirty="0"/>
            </a:br>
            <a:r>
              <a:rPr lang="nl-N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WAARDE/GELD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AB1B2AA-2EE4-4EFA-A112-ED9FFFE40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Het BBP</a:t>
                </a:r>
                <a:r>
                  <a:rPr lang="nl-NL" baseline="-25000" dirty="0"/>
                  <a:t>NL</a:t>
                </a:r>
                <a:r>
                  <a:rPr lang="nl-NL" dirty="0"/>
                  <a:t> bedroeg in 2020: € 800 mld.</a:t>
                </a:r>
              </a:p>
              <a:p>
                <a:pPr marL="0" indent="0">
                  <a:buNone/>
                </a:pPr>
                <a:r>
                  <a:rPr lang="nl-NL" dirty="0"/>
                  <a:t>In 2021 was het BBP: € 824 mld.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&gt;&gt; Hoeveel procent groeide de Nederlandse economie?</a:t>
                </a:r>
              </a:p>
              <a:p>
                <a:pPr marL="714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824 −800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800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nl-NL" dirty="0"/>
                  <a:t> = 3%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AB1B2AA-2EE4-4EFA-A112-ED9FFFE40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ep 10">
            <a:extLst>
              <a:ext uri="{FF2B5EF4-FFF2-40B4-BE49-F238E27FC236}">
                <a16:creationId xmlns:a16="http://schemas.microsoft.com/office/drawing/2014/main" id="{5EFEDC5B-9668-457A-81EF-C8F65F9BF355}"/>
              </a:ext>
            </a:extLst>
          </p:cNvPr>
          <p:cNvGrpSpPr/>
          <p:nvPr/>
        </p:nvGrpSpPr>
        <p:grpSpPr>
          <a:xfrm>
            <a:off x="373315" y="4330470"/>
            <a:ext cx="10796340" cy="2546394"/>
            <a:chOff x="412228" y="3956484"/>
            <a:chExt cx="11095932" cy="2810998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C06A7F8F-FED6-4663-9B19-F07EAE5AF96E}"/>
                </a:ext>
              </a:extLst>
            </p:cNvPr>
            <p:cNvGrpSpPr/>
            <p:nvPr/>
          </p:nvGrpSpPr>
          <p:grpSpPr>
            <a:xfrm>
              <a:off x="412228" y="3956484"/>
              <a:ext cx="11095932" cy="2810998"/>
              <a:chOff x="423696" y="3876288"/>
              <a:chExt cx="11095932" cy="2810998"/>
            </a:xfrm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2E8D57D7-D6D1-4EE9-862A-1E865DD608A2}"/>
                  </a:ext>
                </a:extLst>
              </p:cNvPr>
              <p:cNvSpPr/>
              <p:nvPr/>
            </p:nvSpPr>
            <p:spPr>
              <a:xfrm>
                <a:off x="423696" y="3876288"/>
                <a:ext cx="567681" cy="288032"/>
              </a:xfrm>
              <a:prstGeom prst="rect">
                <a:avLst/>
              </a:prstGeom>
              <a:solidFill>
                <a:srgbClr val="D1F0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47AD5E4E-8A83-4DF1-9013-743FF034E0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30"/>
              <a:stretch/>
            </p:blipFill>
            <p:spPr>
              <a:xfrm>
                <a:off x="423696" y="4077072"/>
                <a:ext cx="11095932" cy="2610214"/>
              </a:xfrm>
              <a:prstGeom prst="rect">
                <a:avLst/>
              </a:prstGeom>
            </p:spPr>
          </p:pic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818EA07E-596F-4D59-A4A6-694B061519A5}"/>
                  </a:ext>
                </a:extLst>
              </p:cNvPr>
              <p:cNvSpPr/>
              <p:nvPr/>
            </p:nvSpPr>
            <p:spPr>
              <a:xfrm>
                <a:off x="767407" y="3876288"/>
                <a:ext cx="10752221" cy="288032"/>
              </a:xfrm>
              <a:prstGeom prst="rect">
                <a:avLst/>
              </a:prstGeom>
              <a:solidFill>
                <a:srgbClr val="D1F0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66D271FF-7D74-4E62-9535-0FC2A7C6F6CC}"/>
                </a:ext>
              </a:extLst>
            </p:cNvPr>
            <p:cNvSpPr txBox="1"/>
            <p:nvPr/>
          </p:nvSpPr>
          <p:spPr>
            <a:xfrm>
              <a:off x="4101074" y="3957832"/>
              <a:ext cx="3626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i="1" dirty="0">
                  <a:solidFill>
                    <a:srgbClr val="E5A0C7"/>
                  </a:solidFill>
                </a:rPr>
                <a:t>verandering BBP t.o.v. voorgaande jaar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622FF1DB-37C0-4F3C-B87C-D27DC3BDCA0C}"/>
                </a:ext>
              </a:extLst>
            </p:cNvPr>
            <p:cNvSpPr txBox="1"/>
            <p:nvPr/>
          </p:nvSpPr>
          <p:spPr>
            <a:xfrm>
              <a:off x="10492190" y="5589240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i="1" dirty="0">
                  <a:solidFill>
                    <a:srgbClr val="A90061"/>
                  </a:solidFill>
                </a:rPr>
                <a:t>raming</a:t>
              </a:r>
            </a:p>
          </p:txBody>
        </p:sp>
      </p:grpSp>
      <p:pic>
        <p:nvPicPr>
          <p:cNvPr id="12" name="Afbeelding 11" descr="Afbeelding met munt, overdekt&#10;&#10;Automatisch gegenereerde beschrijving">
            <a:extLst>
              <a:ext uri="{FF2B5EF4-FFF2-40B4-BE49-F238E27FC236}">
                <a16:creationId xmlns:a16="http://schemas.microsoft.com/office/drawing/2014/main" id="{D6AF64E1-756C-C0AB-A961-CEE373732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272" y="810793"/>
            <a:ext cx="565255" cy="733011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6E462823-8325-DA21-26DE-24812353E703}"/>
              </a:ext>
            </a:extLst>
          </p:cNvPr>
          <p:cNvGrpSpPr/>
          <p:nvPr/>
        </p:nvGrpSpPr>
        <p:grpSpPr>
          <a:xfrm>
            <a:off x="9264351" y="730401"/>
            <a:ext cx="565256" cy="813403"/>
            <a:chOff x="8400255" y="869658"/>
            <a:chExt cx="565256" cy="813403"/>
          </a:xfrm>
        </p:grpSpPr>
        <p:pic>
          <p:nvPicPr>
            <p:cNvPr id="13" name="Afbeelding 12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644D2202-A6FB-A385-698C-712DF4B88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256" y="950050"/>
              <a:ext cx="565255" cy="733011"/>
            </a:xfrm>
            <a:prstGeom prst="rect">
              <a:avLst/>
            </a:prstGeom>
          </p:spPr>
        </p:pic>
        <p:pic>
          <p:nvPicPr>
            <p:cNvPr id="14" name="Afbeelding 13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12FBEA76-C707-F953-FE3B-9683F3AF2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0255" y="869658"/>
              <a:ext cx="565255" cy="733011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48A10F40-48A3-86E8-7BB2-CD43E6437552}"/>
              </a:ext>
            </a:extLst>
          </p:cNvPr>
          <p:cNvGrpSpPr/>
          <p:nvPr/>
        </p:nvGrpSpPr>
        <p:grpSpPr>
          <a:xfrm>
            <a:off x="9966243" y="564574"/>
            <a:ext cx="583443" cy="979230"/>
            <a:chOff x="9102147" y="780854"/>
            <a:chExt cx="583443" cy="979230"/>
          </a:xfrm>
        </p:grpSpPr>
        <p:pic>
          <p:nvPicPr>
            <p:cNvPr id="15" name="Afbeelding 14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8B2120BD-5A90-35B5-6CC5-260460BD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0335" y="1027073"/>
              <a:ext cx="565255" cy="733011"/>
            </a:xfrm>
            <a:prstGeom prst="rect">
              <a:avLst/>
            </a:prstGeom>
          </p:spPr>
        </p:pic>
        <p:pic>
          <p:nvPicPr>
            <p:cNvPr id="16" name="Afbeelding 15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E5E1CC01-DA61-B67E-2EA6-FB657D9B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2147" y="780854"/>
              <a:ext cx="565255" cy="733011"/>
            </a:xfrm>
            <a:prstGeom prst="rect">
              <a:avLst/>
            </a:prstGeom>
          </p:spPr>
        </p:pic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8CD6741A-2AB3-B9D3-CDA9-E11EFA9E259E}"/>
              </a:ext>
            </a:extLst>
          </p:cNvPr>
          <p:cNvGrpSpPr/>
          <p:nvPr/>
        </p:nvGrpSpPr>
        <p:grpSpPr>
          <a:xfrm>
            <a:off x="10676239" y="444287"/>
            <a:ext cx="584103" cy="1099517"/>
            <a:chOff x="9812143" y="660567"/>
            <a:chExt cx="584103" cy="1099517"/>
          </a:xfrm>
        </p:grpSpPr>
        <p:pic>
          <p:nvPicPr>
            <p:cNvPr id="17" name="Afbeelding 16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0DC1510F-246F-5147-C724-B9BD1D16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0991" y="1027073"/>
              <a:ext cx="565255" cy="733011"/>
            </a:xfrm>
            <a:prstGeom prst="rect">
              <a:avLst/>
            </a:prstGeom>
          </p:spPr>
        </p:pic>
        <p:pic>
          <p:nvPicPr>
            <p:cNvPr id="18" name="Afbeelding 17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5860A02D-6874-C763-46A1-2B70B8E8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567" y="869658"/>
              <a:ext cx="565255" cy="733011"/>
            </a:xfrm>
            <a:prstGeom prst="rect">
              <a:avLst/>
            </a:prstGeom>
          </p:spPr>
        </p:pic>
        <p:pic>
          <p:nvPicPr>
            <p:cNvPr id="19" name="Afbeelding 18" descr="Afbeelding met munt, overdekt&#10;&#10;Automatisch gegenereerde beschrijving">
              <a:extLst>
                <a:ext uri="{FF2B5EF4-FFF2-40B4-BE49-F238E27FC236}">
                  <a16:creationId xmlns:a16="http://schemas.microsoft.com/office/drawing/2014/main" id="{4173ABD4-6724-1E04-7360-5DA49ADBD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2143" y="660567"/>
              <a:ext cx="565255" cy="733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9473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A4AEA4E-B2DE-1E41-FA15-9F9EF6FD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Nominale groei BBP?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id="{B381A598-601F-28C4-EC60-B71A40B8D0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11531600" cy="468250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l-NL" sz="1800" dirty="0"/>
                  <a:t>&gt;&gt; Wat betekent dat nu? Een nominale groei van het BBP van 3%</a:t>
                </a:r>
              </a:p>
              <a:p>
                <a:pPr marL="1057275" indent="-342900">
                  <a:buAutoNum type="arabicParenR"/>
                </a:pPr>
                <a:r>
                  <a:rPr lang="nl-NL" sz="1800" dirty="0"/>
                  <a:t>Dat de waarde van de productie met 3% is gestegen.</a:t>
                </a:r>
              </a:p>
              <a:p>
                <a:pPr marL="1057275" indent="-342900">
                  <a:buAutoNum type="arabicParenR"/>
                </a:pPr>
                <a:r>
                  <a:rPr lang="nl-NL" sz="1800" dirty="0"/>
                  <a:t>Dat er in Nederland 3% meer geld verdiend is met de productie.</a:t>
                </a:r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&gt;&gt; Betekent dat ook dat de gemiddelde Nederlander 3% meer inkomen heeft gekregen?</a:t>
                </a:r>
              </a:p>
              <a:p>
                <a:pPr marL="1057275" indent="-342900">
                  <a:buAutoNum type="arabicParenR"/>
                </a:pPr>
                <a:r>
                  <a:rPr lang="nl-NL" sz="1800" dirty="0"/>
                  <a:t>Nee; IN Nederland (binnenlands inkomen) ≠ VAN Nederlanders (nationaal inkomen) </a:t>
                </a:r>
              </a:p>
              <a:p>
                <a:pPr marL="1057275" indent="-342900">
                  <a:buAutoNum type="arabicParenR"/>
                </a:pPr>
                <a:r>
                  <a:rPr lang="nl-NL" sz="1800" dirty="0"/>
                  <a:t>Nee; daarvoor moeten we ook weten hoeveel de bevolkingsomvang veranderde.</a:t>
                </a:r>
              </a:p>
              <a:p>
                <a:pPr marL="714375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Stel dat de bevolking in 2021 groeide met 0,5%.</a:t>
                </a:r>
              </a:p>
              <a:p>
                <a:pPr marL="0" indent="0">
                  <a:buNone/>
                </a:pPr>
                <a:r>
                  <a:rPr lang="nl-NL" sz="1800" dirty="0"/>
                  <a:t>&gt;&gt; Bereken met hoeveel procent het inkomen </a:t>
                </a:r>
                <a:r>
                  <a:rPr lang="nl-NL" sz="1800" b="1" dirty="0"/>
                  <a:t>per persoon </a:t>
                </a:r>
                <a:r>
                  <a:rPr lang="nl-NL" sz="1800" dirty="0"/>
                  <a:t>steeg in 2021</a:t>
                </a:r>
              </a:p>
              <a:p>
                <a:pPr marL="714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latin typeface="+mj-lt"/>
                          </a:rPr>
                          <m:t>inkomen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latin typeface="+mj-lt"/>
                          </a:rPr>
                          <m:t>aantal</m:t>
                        </m:r>
                        <m:r>
                          <m:rPr>
                            <m:nor/>
                          </m:rPr>
                          <a:rPr lang="nl-NL" sz="1600" b="0" i="0" smtClean="0"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1600" b="0" i="0" smtClean="0">
                            <a:latin typeface="+mj-lt"/>
                          </a:rPr>
                          <m:t>personen</m:t>
                        </m:r>
                      </m:den>
                    </m:f>
                  </m:oMath>
                </a14:m>
                <a:r>
                  <a:rPr lang="nl-NL" sz="1600" dirty="0">
                    <a:latin typeface="+mj-lt"/>
                  </a:rPr>
                  <a:t> </a:t>
                </a:r>
                <a:r>
                  <a:rPr lang="nl-NL" sz="1600" dirty="0"/>
                  <a:t>= inkomen per persoon</a:t>
                </a:r>
              </a:p>
              <a:p>
                <a:pPr marL="714375" indent="0">
                  <a:buNone/>
                </a:pPr>
                <a:endParaRPr lang="nl-NL" sz="100" dirty="0"/>
              </a:p>
              <a:p>
                <a:pPr marL="714375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103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100,5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nl-NL" sz="1600" dirty="0"/>
                  <a:t> = 102,49  </a:t>
                </a:r>
                <a:r>
                  <a:rPr lang="nl-NL" sz="1600" dirty="0">
                    <a:cs typeface="Arial" panose="020B0604020202020204" pitchFamily="34" charset="0"/>
                  </a:rPr>
                  <a:t>→ </a:t>
                </a:r>
                <a:r>
                  <a:rPr lang="nl-NL" sz="1600" dirty="0"/>
                  <a:t>stijging 2,49%</a:t>
                </a:r>
              </a:p>
              <a:p>
                <a:pPr marL="714375" indent="0">
                  <a:buNone/>
                </a:pPr>
                <a:endParaRPr lang="nl-NL" sz="1800" dirty="0"/>
              </a:p>
            </p:txBody>
          </p:sp>
        </mc:Choice>
        <mc:Fallback xmlns="">
          <p:sp>
            <p:nvSpPr>
              <p:cNvPr id="6" name="Tijdelijke aanduiding voor inhoud 2">
                <a:extLst>
                  <a:ext uri="{FF2B5EF4-FFF2-40B4-BE49-F238E27FC236}">
                    <a16:creationId xmlns:a16="http://schemas.microsoft.com/office/drawing/2014/main" id="{B381A598-601F-28C4-EC60-B71A40B8D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11531600" cy="4682502"/>
              </a:xfrm>
              <a:blipFill>
                <a:blip r:embed="rId2"/>
                <a:stretch>
                  <a:fillRect l="-423" t="-18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E569BA5-9A52-6C21-4259-453D9E9C7492}"/>
              </a:ext>
            </a:extLst>
          </p:cNvPr>
          <p:cNvSpPr/>
          <p:nvPr/>
        </p:nvSpPr>
        <p:spPr>
          <a:xfrm>
            <a:off x="5519936" y="5445224"/>
            <a:ext cx="2376264" cy="86409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500" dirty="0"/>
              <a:t>Op basis van schatting:</a:t>
            </a:r>
          </a:p>
          <a:p>
            <a:pPr algn="ctr">
              <a:spcBef>
                <a:spcPts val="600"/>
              </a:spcBef>
            </a:pPr>
            <a:r>
              <a:rPr lang="nl-NL" sz="1500" dirty="0"/>
              <a:t>+3% - 0,5% = +2,5 %</a:t>
            </a:r>
          </a:p>
        </p:txBody>
      </p:sp>
    </p:spTree>
    <p:extLst>
      <p:ext uri="{BB962C8B-B14F-4D97-AF65-F5344CB8AC3E}">
        <p14:creationId xmlns:p14="http://schemas.microsoft.com/office/powerpoint/2010/main" val="34928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40D3D-CBF8-472E-8E22-3DEF0A73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Reële groei</a:t>
            </a:r>
            <a:br>
              <a:rPr lang="nl-NL" dirty="0"/>
            </a:br>
            <a:r>
              <a:rPr lang="nl-N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PRODUCTEN</a:t>
            </a:r>
            <a:endParaRPr lang="nl-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0C152C0-C176-4E5C-B5B3-ADBFCDFAEC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/>
                  <a:t>In 2021 groeide het BBP dus nominaal met 3%</a:t>
                </a:r>
              </a:p>
              <a:p>
                <a:pPr marL="0" indent="0">
                  <a:buNone/>
                </a:pPr>
                <a:r>
                  <a:rPr lang="nl-NL" dirty="0"/>
                  <a:t>In 2021 bedroeg de inflatie 4,5%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&gt;&gt; Bereken de reële verandering van het BBP</a:t>
                </a:r>
                <a:r>
                  <a:rPr lang="nl-NL" baseline="-25000" dirty="0"/>
                  <a:t>NL</a:t>
                </a:r>
                <a:r>
                  <a:rPr lang="nl-NL" dirty="0"/>
                  <a:t> in 2021.</a:t>
                </a:r>
              </a:p>
              <a:p>
                <a:pPr marL="714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103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104,5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nl-NL" sz="1600" dirty="0"/>
                  <a:t> = 98,6  </a:t>
                </a:r>
                <a:r>
                  <a:rPr lang="nl-NL" sz="1600" dirty="0">
                    <a:cs typeface="Arial" panose="020B0604020202020204" pitchFamily="34" charset="0"/>
                  </a:rPr>
                  <a:t>→ </a:t>
                </a:r>
                <a:r>
                  <a:rPr lang="nl-NL" sz="1600" dirty="0"/>
                  <a:t>daling 1,4%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Maar wat betekent dat nu?</a:t>
                </a:r>
              </a:p>
              <a:p>
                <a:pPr marL="714375" indent="0">
                  <a:buNone/>
                </a:pPr>
                <a:r>
                  <a:rPr lang="nl-NL" dirty="0"/>
                  <a:t>Reële verandering = verandering van het volume van de productie</a:t>
                </a:r>
              </a:p>
              <a:p>
                <a:pPr marL="714375" indent="0">
                  <a:buNone/>
                </a:pPr>
                <a:r>
                  <a:rPr lang="nl-NL" dirty="0"/>
                  <a:t>We zijn dus minder goederen en diensten gaan produceren (maar omdat die (veel) duurder zijn geworden, steeg de waarde)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0C152C0-C176-4E5C-B5B3-ADBFCDFAE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3" t="-169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BC896AA-6C8B-432D-B657-B72D2DF59401}"/>
              </a:ext>
            </a:extLst>
          </p:cNvPr>
          <p:cNvSpPr/>
          <p:nvPr/>
        </p:nvSpPr>
        <p:spPr>
          <a:xfrm>
            <a:off x="8545725" y="2924944"/>
            <a:ext cx="2376264" cy="86409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500" dirty="0"/>
              <a:t>Op basis van schatting:</a:t>
            </a:r>
          </a:p>
          <a:p>
            <a:pPr algn="ctr">
              <a:spcBef>
                <a:spcPts val="600"/>
              </a:spcBef>
            </a:pPr>
            <a:r>
              <a:rPr lang="nl-NL" sz="1500" dirty="0"/>
              <a:t>3% - 4,5% = -1,5 %</a:t>
            </a:r>
          </a:p>
        </p:txBody>
      </p:sp>
      <p:pic>
        <p:nvPicPr>
          <p:cNvPr id="9" name="Afbeelding 8" descr="Afbeelding met doos, ontwerp, kubus&#10;&#10;Automatisch gegenereerde beschrijving">
            <a:extLst>
              <a:ext uri="{FF2B5EF4-FFF2-40B4-BE49-F238E27FC236}">
                <a16:creationId xmlns:a16="http://schemas.microsoft.com/office/drawing/2014/main" id="{2EC40B5C-204D-AAE6-7459-BBE18A0CE5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192" y="1035774"/>
            <a:ext cx="1022514" cy="625787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580DDBE3-B08E-4EC2-31BA-840F14652BE7}"/>
              </a:ext>
            </a:extLst>
          </p:cNvPr>
          <p:cNvGrpSpPr/>
          <p:nvPr/>
        </p:nvGrpSpPr>
        <p:grpSpPr>
          <a:xfrm>
            <a:off x="8879548" y="664743"/>
            <a:ext cx="1022514" cy="996818"/>
            <a:chOff x="8800339" y="668305"/>
            <a:chExt cx="1022514" cy="996818"/>
          </a:xfrm>
        </p:grpSpPr>
        <p:pic>
          <p:nvPicPr>
            <p:cNvPr id="10" name="Afbeelding 9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A47AE147-DE29-2B2F-856F-AFB87AE91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0339" y="1039336"/>
              <a:ext cx="1022514" cy="625787"/>
            </a:xfrm>
            <a:prstGeom prst="rect">
              <a:avLst/>
            </a:prstGeom>
          </p:spPr>
        </p:pic>
        <p:pic>
          <p:nvPicPr>
            <p:cNvPr id="11" name="Afbeelding 10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69C552AF-F6A4-04E0-D670-4E6B7D13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0339" y="668305"/>
              <a:ext cx="1022514" cy="625787"/>
            </a:xfrm>
            <a:prstGeom prst="rect">
              <a:avLst/>
            </a:pr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EBDE038-F2D5-7754-3923-9E27F7952006}"/>
              </a:ext>
            </a:extLst>
          </p:cNvPr>
          <p:cNvGrpSpPr/>
          <p:nvPr/>
        </p:nvGrpSpPr>
        <p:grpSpPr>
          <a:xfrm>
            <a:off x="9934904" y="303905"/>
            <a:ext cx="1022514" cy="1357656"/>
            <a:chOff x="9855695" y="325406"/>
            <a:chExt cx="1022514" cy="1357656"/>
          </a:xfrm>
        </p:grpSpPr>
        <p:pic>
          <p:nvPicPr>
            <p:cNvPr id="12" name="Afbeelding 11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80F52B0B-D41D-7640-C786-FF25EEC54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5695" y="1057275"/>
              <a:ext cx="1022514" cy="625787"/>
            </a:xfrm>
            <a:prstGeom prst="rect">
              <a:avLst/>
            </a:prstGeom>
          </p:spPr>
        </p:pic>
        <p:pic>
          <p:nvPicPr>
            <p:cNvPr id="13" name="Afbeelding 12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DAF2C922-9825-CD53-3B10-A41D6F08A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5695" y="686244"/>
              <a:ext cx="1022514" cy="625787"/>
            </a:xfrm>
            <a:prstGeom prst="rect">
              <a:avLst/>
            </a:prstGeom>
          </p:spPr>
        </p:pic>
        <p:pic>
          <p:nvPicPr>
            <p:cNvPr id="14" name="Afbeelding 13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AB936E66-F2C8-6DAF-8D3B-A678ABDDA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5695" y="325406"/>
              <a:ext cx="1022514" cy="625787"/>
            </a:xfrm>
            <a:prstGeom prst="rect">
              <a:avLst/>
            </a:pr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E245E7C-34BC-A6F8-F667-E0D0671522F7}"/>
              </a:ext>
            </a:extLst>
          </p:cNvPr>
          <p:cNvGrpSpPr/>
          <p:nvPr/>
        </p:nvGrpSpPr>
        <p:grpSpPr>
          <a:xfrm>
            <a:off x="10982215" y="-56908"/>
            <a:ext cx="1030559" cy="1718469"/>
            <a:chOff x="10903006" y="12537"/>
            <a:chExt cx="1030559" cy="1718469"/>
          </a:xfrm>
        </p:grpSpPr>
        <p:pic>
          <p:nvPicPr>
            <p:cNvPr id="15" name="Afbeelding 14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8FFEDC3B-926C-8B01-50BE-AA223BC3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1051" y="1105219"/>
              <a:ext cx="1022514" cy="625787"/>
            </a:xfrm>
            <a:prstGeom prst="rect">
              <a:avLst/>
            </a:prstGeom>
          </p:spPr>
        </p:pic>
        <p:pic>
          <p:nvPicPr>
            <p:cNvPr id="16" name="Afbeelding 15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918CEBD7-0F50-E47D-7C85-AED353BB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1051" y="734188"/>
              <a:ext cx="1022514" cy="625787"/>
            </a:xfrm>
            <a:prstGeom prst="rect">
              <a:avLst/>
            </a:prstGeom>
          </p:spPr>
        </p:pic>
        <p:pic>
          <p:nvPicPr>
            <p:cNvPr id="17" name="Afbeelding 16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250249DC-B070-CA71-D3E7-924EE16D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1051" y="375404"/>
              <a:ext cx="1022514" cy="625787"/>
            </a:xfrm>
            <a:prstGeom prst="rect">
              <a:avLst/>
            </a:prstGeom>
          </p:spPr>
        </p:pic>
        <p:pic>
          <p:nvPicPr>
            <p:cNvPr id="18" name="Afbeelding 17" descr="Afbeelding met doos, ontwerp, kubus&#10;&#10;Automatisch gegenereerde beschrijving">
              <a:extLst>
                <a:ext uri="{FF2B5EF4-FFF2-40B4-BE49-F238E27FC236}">
                  <a16:creationId xmlns:a16="http://schemas.microsoft.com/office/drawing/2014/main" id="{23114C45-C77C-7C92-5269-1B80F06A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3006" y="12537"/>
              <a:ext cx="1022514" cy="625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0291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4050F-A238-419A-929A-013D9918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Werkgelegenheid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1EB3371-C428-449B-857E-374985A83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11531600" cy="46825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1800" dirty="0"/>
                  <a:t>&gt;&gt; Moeten we voor de werkgelegenheid kijken naar de nominale of de reële groei?</a:t>
                </a:r>
              </a:p>
              <a:p>
                <a:pPr marL="714375" indent="0">
                  <a:buNone/>
                </a:pPr>
                <a:r>
                  <a:rPr lang="nl-NL" sz="1800" dirty="0"/>
                  <a:t>Naar het aantal producten/diensten dat we maken → reële groei (-1,4%)</a:t>
                </a:r>
              </a:p>
              <a:p>
                <a:pPr marL="0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&gt;&gt; Nam de werkgelegenheid ook af met 1,4%</a:t>
                </a:r>
              </a:p>
              <a:p>
                <a:pPr marL="714375" indent="0">
                  <a:buNone/>
                </a:pPr>
                <a:r>
                  <a:rPr lang="nl-NL" sz="1800" dirty="0"/>
                  <a:t>NEE, daarvoor moeten we ook kijken hoeveel de arbeidsproductiviteit veranderde.</a:t>
                </a:r>
              </a:p>
              <a:p>
                <a:pPr marL="714375" indent="0">
                  <a:buNone/>
                </a:pPr>
                <a:endParaRPr lang="nl-NL" sz="1800" dirty="0"/>
              </a:p>
              <a:p>
                <a:pPr marL="0" indent="0">
                  <a:buNone/>
                </a:pPr>
                <a:r>
                  <a:rPr lang="nl-NL" sz="1800" dirty="0"/>
                  <a:t>Stel dat de arbeidsproductiviteit in 2021 met 0,8% steeg.</a:t>
                </a:r>
              </a:p>
              <a:p>
                <a:pPr marL="0" indent="0">
                  <a:buNone/>
                </a:pPr>
                <a:r>
                  <a:rPr lang="nl-NL" sz="1800" dirty="0"/>
                  <a:t>&gt;&gt; Bereken met hoeveel procent de werkgelegenheid in Nederland daalde in 2021</a:t>
                </a:r>
              </a:p>
              <a:p>
                <a:pPr marL="714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productie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productie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per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600" b="0" i="0" smtClean="0"/>
                          <m:t>persoon</m:t>
                        </m:r>
                      </m:den>
                    </m:f>
                  </m:oMath>
                </a14:m>
                <a:r>
                  <a:rPr lang="nl-NL" sz="1600" dirty="0"/>
                  <a:t> = werkgelegenheid</a:t>
                </a:r>
              </a:p>
              <a:p>
                <a:pPr marL="714375" indent="0">
                  <a:buNone/>
                </a:pPr>
                <a:endParaRPr lang="nl-NL" sz="100" dirty="0"/>
              </a:p>
              <a:p>
                <a:pPr marL="714375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/>
                          <m:t>98,6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/>
                          <m:t>100,8</m:t>
                        </m:r>
                      </m:den>
                    </m:f>
                    <m:r>
                      <m:rPr>
                        <m:nor/>
                      </m:rPr>
                      <a:rPr lang="nl-NL" sz="16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600" b="0" i="0" smtClean="0"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nl-NL" sz="1600" dirty="0"/>
                  <a:t> = 97,8  </a:t>
                </a:r>
                <a:r>
                  <a:rPr lang="nl-NL" sz="1600" dirty="0">
                    <a:cs typeface="Arial" panose="020B0604020202020204" pitchFamily="34" charset="0"/>
                  </a:rPr>
                  <a:t>→ </a:t>
                </a:r>
                <a:r>
                  <a:rPr lang="nl-NL" sz="1600" dirty="0"/>
                  <a:t>daling 2,2%</a:t>
                </a:r>
              </a:p>
              <a:p>
                <a:pPr marL="714375" indent="0">
                  <a:buNone/>
                </a:pPr>
                <a:endParaRPr lang="nl-NL" sz="180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1EB3371-C428-449B-857E-374985A83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11531600" cy="4682502"/>
              </a:xfrm>
              <a:blipFill>
                <a:blip r:embed="rId2"/>
                <a:stretch>
                  <a:fillRect l="-423" t="-11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E9F3308-C49A-4B4C-B4B4-004783B8BF0E}"/>
              </a:ext>
            </a:extLst>
          </p:cNvPr>
          <p:cNvSpPr/>
          <p:nvPr/>
        </p:nvSpPr>
        <p:spPr>
          <a:xfrm>
            <a:off x="5519936" y="5085184"/>
            <a:ext cx="2376264" cy="864096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500" dirty="0"/>
              <a:t>Op basis van schatting:</a:t>
            </a:r>
          </a:p>
          <a:p>
            <a:pPr algn="ctr">
              <a:spcBef>
                <a:spcPts val="600"/>
              </a:spcBef>
            </a:pPr>
            <a:r>
              <a:rPr lang="nl-NL" sz="1500" dirty="0"/>
              <a:t>-1,4% - 0,8% = -2,2 %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001447-7A82-3EDD-A64F-BB68C16891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2581C4"/>
              </a:clrFrom>
              <a:clrTo>
                <a:srgbClr val="2581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472" y="4114312"/>
            <a:ext cx="2005811" cy="23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03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C7DDB5-9DEA-741F-F118-27C51CC3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sz="2000" b="1" dirty="0"/>
              <a:t>Situatie:</a:t>
            </a:r>
            <a:r>
              <a:rPr lang="nl-NL" sz="20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800" dirty="0"/>
              <a:t>In </a:t>
            </a:r>
            <a:r>
              <a:rPr lang="nl-NL" sz="1800" dirty="0" err="1"/>
              <a:t>Econland</a:t>
            </a:r>
            <a:r>
              <a:rPr lang="nl-NL" sz="1800" dirty="0"/>
              <a:t> is het Bruto Binnenlands Product (BBP) in het jaar 2023 </a:t>
            </a:r>
            <a:br>
              <a:rPr lang="nl-NL" sz="1800" dirty="0"/>
            </a:br>
            <a:r>
              <a:rPr lang="nl-NL" sz="1800" dirty="0"/>
              <a:t>gestegen ten opzichte van het jaar 2022. </a:t>
            </a:r>
            <a:br>
              <a:rPr lang="nl-NL" sz="1800" dirty="0"/>
            </a:br>
            <a:r>
              <a:rPr lang="nl-NL" sz="1800" dirty="0"/>
              <a:t>Daarnaast heeft het land te maken gehad met inflatie en een verandering in het aantal werkenden.</a:t>
            </a:r>
          </a:p>
          <a:p>
            <a:pPr marL="0" indent="0">
              <a:buNone/>
            </a:pPr>
            <a:r>
              <a:rPr lang="nl-NL" sz="2000" b="1" dirty="0"/>
              <a:t>Gegevens:</a:t>
            </a:r>
          </a:p>
          <a:p>
            <a:pPr lvl="1"/>
            <a:r>
              <a:rPr lang="nl-NL" sz="1600" b="1" dirty="0"/>
              <a:t>BBP in 2022</a:t>
            </a:r>
            <a:r>
              <a:rPr lang="nl-NL" sz="1600" dirty="0"/>
              <a:t>: € 800 miljard</a:t>
            </a:r>
          </a:p>
          <a:p>
            <a:pPr lvl="1"/>
            <a:r>
              <a:rPr lang="nl-NL" sz="1600" b="1" dirty="0"/>
              <a:t>BBP in 2023</a:t>
            </a:r>
            <a:r>
              <a:rPr lang="nl-NL" sz="1600" dirty="0"/>
              <a:t>: € 835 miljard</a:t>
            </a:r>
          </a:p>
          <a:p>
            <a:pPr lvl="1"/>
            <a:r>
              <a:rPr lang="nl-NL" sz="1600" b="1" dirty="0"/>
              <a:t>Inflatie in 2023</a:t>
            </a:r>
            <a:r>
              <a:rPr lang="nl-NL" sz="1600" dirty="0"/>
              <a:t>: 3%</a:t>
            </a:r>
          </a:p>
          <a:p>
            <a:pPr lvl="1"/>
            <a:r>
              <a:rPr lang="nl-NL" sz="1600" b="1" dirty="0"/>
              <a:t>Aantal werkenden in 2022</a:t>
            </a:r>
            <a:r>
              <a:rPr lang="nl-NL" sz="1600" dirty="0"/>
              <a:t>: 7 miljoen mensen</a:t>
            </a:r>
          </a:p>
          <a:p>
            <a:pPr lvl="1"/>
            <a:r>
              <a:rPr lang="nl-NL" sz="1600" b="1" dirty="0"/>
              <a:t>Aantal werkenden in 2023</a:t>
            </a:r>
            <a:r>
              <a:rPr lang="nl-NL" sz="1600" dirty="0"/>
              <a:t>: 7,2 miljoen mensen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nl-NL" sz="2000" dirty="0"/>
              <a:t>Bereken de groei van het productievolume in 2023.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Bereken moet hoeveel procent de arbeidsproductiviteit in 2023 is veranderd.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jdelijke aanduiding voor inhoud 4">
                <a:extLst>
                  <a:ext uri="{FF2B5EF4-FFF2-40B4-BE49-F238E27FC236}">
                    <a16:creationId xmlns:a16="http://schemas.microsoft.com/office/drawing/2014/main" id="{F7C14A3D-B4C8-3CC7-80B2-548DD2708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536" y="4581128"/>
                <a:ext cx="4536504" cy="1521718"/>
              </a:xfrm>
              <a:prstGeom prst="rect">
                <a:avLst/>
              </a:prstGeom>
              <a:solidFill>
                <a:srgbClr val="25881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1600" dirty="0"/>
                  <a:t>Nominale groei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835 −800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  <m:r>
                      <a:rPr lang="nl-N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100%= +4,38%</m:t>
                    </m:r>
                  </m:oMath>
                </a14:m>
                <a:endParaRPr lang="nl-NL" sz="1600" dirty="0"/>
              </a:p>
              <a:p>
                <a:pPr marL="0" indent="0">
                  <a:buNone/>
                </a:pPr>
                <a:endParaRPr lang="nl-NL" sz="1600" dirty="0"/>
              </a:p>
              <a:p>
                <a:pPr marL="0" indent="0">
                  <a:buNone/>
                </a:pPr>
                <a:r>
                  <a:rPr lang="nl-NL" sz="1600" dirty="0"/>
                  <a:t>Reële groei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104,38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103</m:t>
                        </m:r>
                      </m:den>
                    </m:f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101,34</m:t>
                    </m:r>
                  </m:oMath>
                </a14:m>
                <a:r>
                  <a:rPr lang="nl-NL" sz="1600" dirty="0"/>
                  <a:t> </a:t>
                </a:r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+1,34%</a:t>
                </a:r>
                <a:endParaRPr lang="nl-NL" sz="1600" dirty="0"/>
              </a:p>
            </p:txBody>
          </p:sp>
        </mc:Choice>
        <mc:Fallback xmlns="">
          <p:sp>
            <p:nvSpPr>
              <p:cNvPr id="5" name="Tijdelijke aanduiding voor inhoud 4">
                <a:extLst>
                  <a:ext uri="{FF2B5EF4-FFF2-40B4-BE49-F238E27FC236}">
                    <a16:creationId xmlns:a16="http://schemas.microsoft.com/office/drawing/2014/main" id="{F7C14A3D-B4C8-3CC7-80B2-548DD2708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4581128"/>
                <a:ext cx="4536504" cy="1521718"/>
              </a:xfrm>
              <a:prstGeom prst="rect">
                <a:avLst/>
              </a:prstGeo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4">
                <a:extLst>
                  <a:ext uri="{FF2B5EF4-FFF2-40B4-BE49-F238E27FC236}">
                    <a16:creationId xmlns:a16="http://schemas.microsoft.com/office/drawing/2014/main" id="{EE5A12FC-B454-53E2-CDB2-1C886468CB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4069" y="4581754"/>
                <a:ext cx="4536504" cy="1521718"/>
              </a:xfrm>
              <a:prstGeom prst="rect">
                <a:avLst/>
              </a:prstGeom>
              <a:solidFill>
                <a:srgbClr val="25881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1600" dirty="0"/>
                  <a:t>Aantal werkenden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7,2 − 7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nl-N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100%= +2,86%</m:t>
                    </m:r>
                  </m:oMath>
                </a14:m>
                <a:endParaRPr lang="nl-NL" sz="1600" dirty="0"/>
              </a:p>
              <a:p>
                <a:pPr marL="0" indent="0">
                  <a:buNone/>
                </a:pPr>
                <a:endParaRPr lang="nl-NL" sz="1600" dirty="0"/>
              </a:p>
              <a:p>
                <a:pPr marL="0" indent="0">
                  <a:buNone/>
                </a:pPr>
                <a:r>
                  <a:rPr lang="nl-NL" sz="1600" dirty="0"/>
                  <a:t>Apt=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101,34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600" b="0" i="0" smtClean="0">
                            <a:latin typeface="Cambria Math" panose="02040503050406030204" pitchFamily="18" charset="0"/>
                          </a:rPr>
                          <m:t>102,86</m:t>
                        </m:r>
                      </m:den>
                    </m:f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</m:t>
                    </m:r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98,52</m:t>
                    </m:r>
                  </m:oMath>
                </a14:m>
                <a:r>
                  <a:rPr lang="nl-NL" sz="1600" dirty="0"/>
                  <a:t> </a:t>
                </a:r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-1,48%</a:t>
                </a:r>
                <a:endParaRPr lang="nl-NL" sz="1600" dirty="0"/>
              </a:p>
            </p:txBody>
          </p:sp>
        </mc:Choice>
        <mc:Fallback xmlns="">
          <p:sp>
            <p:nvSpPr>
              <p:cNvPr id="6" name="Tijdelijke aanduiding voor inhoud 4">
                <a:extLst>
                  <a:ext uri="{FF2B5EF4-FFF2-40B4-BE49-F238E27FC236}">
                    <a16:creationId xmlns:a16="http://schemas.microsoft.com/office/drawing/2014/main" id="{EE5A12FC-B454-53E2-CDB2-1C886468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69" y="4581754"/>
                <a:ext cx="4536504" cy="1521718"/>
              </a:xfrm>
              <a:prstGeom prst="rect">
                <a:avLst/>
              </a:prstGeom>
              <a:blipFill>
                <a:blip r:embed="rId3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AFF28-E277-450E-9BED-BD226833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Welvaart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3FE32-8EF1-4E9A-9BDE-8C2B675A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Welvaart</a:t>
            </a:r>
            <a:r>
              <a:rPr lang="nl-NL" dirty="0"/>
              <a:t> = Mate waarin men in behoefte kan voorzien met </a:t>
            </a:r>
            <a:br>
              <a:rPr lang="nl-NL" dirty="0"/>
            </a:br>
            <a:r>
              <a:rPr lang="nl-NL" b="1" dirty="0"/>
              <a:t>schaarse middelen</a:t>
            </a:r>
            <a:r>
              <a:rPr lang="nl-NL" dirty="0"/>
              <a:t>.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r>
              <a:rPr lang="nl-NL" b="1" dirty="0"/>
              <a:t>Productiefactoren</a:t>
            </a:r>
            <a:r>
              <a:rPr lang="nl-NL" dirty="0"/>
              <a:t>: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F89EA20-5C65-EFCB-B3AC-32D1ADD4C27C}"/>
              </a:ext>
            </a:extLst>
          </p:cNvPr>
          <p:cNvGrpSpPr/>
          <p:nvPr/>
        </p:nvGrpSpPr>
        <p:grpSpPr>
          <a:xfrm>
            <a:off x="1668290" y="2512571"/>
            <a:ext cx="771856" cy="824745"/>
            <a:chOff x="1682277" y="2798574"/>
            <a:chExt cx="771856" cy="824745"/>
          </a:xfrm>
        </p:grpSpPr>
        <p:sp>
          <p:nvSpPr>
            <p:cNvPr id="4" name="Pijl: omlaag 3">
              <a:extLst>
                <a:ext uri="{FF2B5EF4-FFF2-40B4-BE49-F238E27FC236}">
                  <a16:creationId xmlns:a16="http://schemas.microsoft.com/office/drawing/2014/main" id="{910E3B7E-E1E0-EB40-95B3-CF933597AD78}"/>
                </a:ext>
              </a:extLst>
            </p:cNvPr>
            <p:cNvSpPr/>
            <p:nvPr/>
          </p:nvSpPr>
          <p:spPr>
            <a:xfrm>
              <a:off x="1682277" y="2798574"/>
              <a:ext cx="156043" cy="824745"/>
            </a:xfrm>
            <a:prstGeom prst="downArrow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02450E09-F3EF-2A96-0B5C-05B428E264DA}"/>
                </a:ext>
              </a:extLst>
            </p:cNvPr>
            <p:cNvSpPr txBox="1"/>
            <p:nvPr/>
          </p:nvSpPr>
          <p:spPr>
            <a:xfrm>
              <a:off x="1811970" y="2996442"/>
              <a:ext cx="642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offer</a:t>
              </a:r>
            </a:p>
          </p:txBody>
        </p:sp>
      </p:grpSp>
      <p:pic>
        <p:nvPicPr>
          <p:cNvPr id="7" name="Afbeelding 6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61C6C26E-C508-0451-03EA-DBB0E561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867" y="2904132"/>
            <a:ext cx="1554546" cy="136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92BAD5-39E9-0A6E-E4FE-B9EB2CABF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872" y="2924944"/>
            <a:ext cx="807121" cy="1368000"/>
          </a:xfrm>
          <a:prstGeom prst="rect">
            <a:avLst/>
          </a:prstGeom>
        </p:spPr>
      </p:pic>
      <p:pic>
        <p:nvPicPr>
          <p:cNvPr id="9" name="Afbeelding 8" descr="Afbeelding met teken&#10;&#10;Automatisch gegenereerde beschrijving">
            <a:extLst>
              <a:ext uri="{FF2B5EF4-FFF2-40B4-BE49-F238E27FC236}">
                <a16:creationId xmlns:a16="http://schemas.microsoft.com/office/drawing/2014/main" id="{0AEF2B78-1155-89AF-61F3-55D847E657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676" y="2924945"/>
            <a:ext cx="802649" cy="1368152"/>
          </a:xfrm>
          <a:prstGeom prst="rect">
            <a:avLst/>
          </a:prstGeom>
        </p:spPr>
      </p:pic>
      <p:pic>
        <p:nvPicPr>
          <p:cNvPr id="10" name="Afbeelding 9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15C5C56F-64B0-2F5F-DA98-2187978B8F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199" y="2895105"/>
            <a:ext cx="832799" cy="1314945"/>
          </a:xfrm>
          <a:prstGeom prst="rect">
            <a:avLst/>
          </a:prstGeom>
        </p:spPr>
      </p:pic>
      <p:sp>
        <p:nvSpPr>
          <p:cNvPr id="52" name="Ovaal 51">
            <a:extLst>
              <a:ext uri="{FF2B5EF4-FFF2-40B4-BE49-F238E27FC236}">
                <a16:creationId xmlns:a16="http://schemas.microsoft.com/office/drawing/2014/main" id="{5642B5BB-43D6-4A3F-0A0A-12DAE8C7C514}"/>
              </a:ext>
            </a:extLst>
          </p:cNvPr>
          <p:cNvSpPr/>
          <p:nvPr/>
        </p:nvSpPr>
        <p:spPr>
          <a:xfrm>
            <a:off x="3365376" y="3870726"/>
            <a:ext cx="4773567" cy="401406"/>
          </a:xfrm>
          <a:prstGeom prst="ellipse">
            <a:avLst/>
          </a:prstGeom>
          <a:noFill/>
          <a:ln w="28575">
            <a:solidFill>
              <a:srgbClr val="2588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0666D681-1B2B-01EB-5D99-2B94BC464CC9}"/>
              </a:ext>
            </a:extLst>
          </p:cNvPr>
          <p:cNvSpPr txBox="1"/>
          <p:nvPr/>
        </p:nvSpPr>
        <p:spPr>
          <a:xfrm>
            <a:off x="8106934" y="391754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258812"/>
                </a:solidFill>
              </a:rPr>
              <a:t>primaire inkomens</a:t>
            </a:r>
          </a:p>
        </p:txBody>
      </p:sp>
    </p:spTree>
    <p:extLst>
      <p:ext uri="{BB962C8B-B14F-4D97-AF65-F5344CB8AC3E}">
        <p14:creationId xmlns:p14="http://schemas.microsoft.com/office/powerpoint/2010/main" val="12935670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F407B9-EE32-4A20-E6DE-F0CB8CD4A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Welvaart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00D5C0AE-C88D-9016-1264-603910C86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méér dan productie en inkomen</a:t>
            </a:r>
          </a:p>
        </p:txBody>
      </p:sp>
    </p:spTree>
    <p:extLst>
      <p:ext uri="{BB962C8B-B14F-4D97-AF65-F5344CB8AC3E}">
        <p14:creationId xmlns:p14="http://schemas.microsoft.com/office/powerpoint/2010/main" val="3597086356"/>
      </p:ext>
    </p:extLst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5B70435-F20E-8F74-6188-0A5EB891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Welvaart</a:t>
            </a:r>
            <a:r>
              <a:rPr lang="nl-NL" dirty="0"/>
              <a:t> is breder dan BBP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704296-DF07-0EB7-A254-78A224C9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242597"/>
            <a:ext cx="11531600" cy="225790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effectLst/>
                <a:latin typeface="Arial" panose="020B0604020202020204" pitchFamily="34" charset="0"/>
              </a:rPr>
              <a:t>Human Development Index </a:t>
            </a:r>
            <a:r>
              <a:rPr lang="nl-NL" b="0" i="0" dirty="0">
                <a:effectLst/>
                <a:latin typeface="Arial" panose="020B0604020202020204" pitchFamily="34" charset="0"/>
              </a:rPr>
              <a:t>(HDI)</a:t>
            </a:r>
            <a:br>
              <a:rPr lang="nl-NL" b="0" i="0" dirty="0">
                <a:effectLst/>
                <a:latin typeface="Arial" panose="020B0604020202020204" pitchFamily="34" charset="0"/>
              </a:rPr>
            </a:br>
            <a:r>
              <a:rPr lang="nl-NL" sz="2000" b="0" i="0" dirty="0">
                <a:effectLst/>
                <a:latin typeface="Arial" panose="020B0604020202020204" pitchFamily="34" charset="0"/>
              </a:rPr>
              <a:t>houdt ook rekening met armoede, analfabetisme, onderwijs en levensverwachting </a:t>
            </a:r>
            <a:endParaRPr lang="nl-NL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258812"/>
                </a:solidFill>
                <a:effectLst/>
                <a:latin typeface="Arial" panose="020B0604020202020204" pitchFamily="34" charset="0"/>
              </a:rPr>
              <a:t>groen bbp</a:t>
            </a:r>
            <a:r>
              <a:rPr lang="nl-NL" b="0" i="0" dirty="0">
                <a:solidFill>
                  <a:srgbClr val="258812"/>
                </a:solidFill>
                <a:effectLst/>
                <a:latin typeface="Arial" panose="020B0604020202020204" pitchFamily="34" charset="0"/>
              </a:rPr>
              <a:t> (per hoofd) = </a:t>
            </a:r>
            <a:br>
              <a:rPr lang="nl-NL" b="0" i="0" dirty="0">
                <a:solidFill>
                  <a:srgbClr val="258812"/>
                </a:solidFill>
                <a:effectLst/>
                <a:latin typeface="Arial" panose="020B0604020202020204" pitchFamily="34" charset="0"/>
              </a:rPr>
            </a:br>
            <a:r>
              <a:rPr lang="nl-NL" sz="2000" b="0" i="0" dirty="0">
                <a:solidFill>
                  <a:srgbClr val="258812"/>
                </a:solidFill>
                <a:effectLst/>
                <a:latin typeface="Arial" panose="020B0604020202020204" pitchFamily="34" charset="0"/>
              </a:rPr>
              <a:t>bbp - geschatte waarde van schade aan milieu + geschatte waarde van verbetering aan milieu</a:t>
            </a:r>
            <a:endParaRPr lang="nl-NL" b="0" i="0" dirty="0">
              <a:solidFill>
                <a:srgbClr val="25881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effectLst/>
                <a:latin typeface="Arial" panose="020B0604020202020204" pitchFamily="34" charset="0"/>
              </a:rPr>
              <a:t>World </a:t>
            </a:r>
            <a:r>
              <a:rPr lang="nl-NL" b="1" i="0" dirty="0" err="1">
                <a:effectLst/>
                <a:latin typeface="Arial" panose="020B0604020202020204" pitchFamily="34" charset="0"/>
              </a:rPr>
              <a:t>Happiness</a:t>
            </a:r>
            <a:r>
              <a:rPr lang="nl-NL" b="1" i="0" dirty="0">
                <a:effectLst/>
                <a:latin typeface="Arial" panose="020B0604020202020204" pitchFamily="34" charset="0"/>
              </a:rPr>
              <a:t> Index</a:t>
            </a:r>
            <a:br>
              <a:rPr lang="nl-NL" b="0" i="0" dirty="0">
                <a:effectLst/>
                <a:latin typeface="Arial" panose="020B0604020202020204" pitchFamily="34" charset="0"/>
              </a:rPr>
            </a:br>
            <a:r>
              <a:rPr lang="nl-NL" sz="2000" b="0" i="0" dirty="0">
                <a:effectLst/>
                <a:latin typeface="Arial" panose="020B0604020202020204" pitchFamily="34" charset="0"/>
              </a:rPr>
              <a:t>op basis van vragenlijsten over economie, diversiteit, onderwijs, milieu, veiligheid en gezondheid</a:t>
            </a:r>
            <a:endParaRPr lang="nl-NL" b="0" i="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43B497-987A-BA87-FC68-8AA5DDDD027E}"/>
              </a:ext>
            </a:extLst>
          </p:cNvPr>
          <p:cNvSpPr/>
          <p:nvPr/>
        </p:nvSpPr>
        <p:spPr>
          <a:xfrm>
            <a:off x="5591944" y="1988840"/>
            <a:ext cx="914400" cy="914400"/>
          </a:xfrm>
          <a:prstGeom prst="roundRect">
            <a:avLst>
              <a:gd name="adj" fmla="val 11806"/>
            </a:avLst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 descr="Winkelwagen">
            <a:extLst>
              <a:ext uri="{FF2B5EF4-FFF2-40B4-BE49-F238E27FC236}">
                <a16:creationId xmlns:a16="http://schemas.microsoft.com/office/drawing/2014/main" id="{0E2AA7D2-6A17-F6EB-9828-453A27677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646" y="2247361"/>
            <a:ext cx="682923" cy="68292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1C2589B-EFA5-F5C1-7444-F87C2B8A072E}"/>
              </a:ext>
            </a:extLst>
          </p:cNvPr>
          <p:cNvSpPr txBox="1"/>
          <p:nvPr/>
        </p:nvSpPr>
        <p:spPr>
          <a:xfrm>
            <a:off x="5873028" y="19617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DBEEF4"/>
                </a:solidFill>
              </a:rPr>
              <a:t>€</a:t>
            </a:r>
            <a:endParaRPr lang="nl-NL" dirty="0">
              <a:solidFill>
                <a:srgbClr val="DBEEF4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4154C8F-2789-D538-C380-208D00A9EBA6}"/>
              </a:ext>
            </a:extLst>
          </p:cNvPr>
          <p:cNvSpPr txBox="1"/>
          <p:nvPr/>
        </p:nvSpPr>
        <p:spPr>
          <a:xfrm>
            <a:off x="5535178" y="2957329"/>
            <a:ext cx="10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ED4D0F"/>
                </a:solidFill>
              </a:rPr>
              <a:t>koopkracht</a:t>
            </a:r>
            <a:endParaRPr lang="nl-NL" b="1" dirty="0">
              <a:solidFill>
                <a:srgbClr val="ED4D0F"/>
              </a:solidFill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18E85D9-400D-7552-E615-ED0F1B2FF299}"/>
              </a:ext>
            </a:extLst>
          </p:cNvPr>
          <p:cNvGrpSpPr/>
          <p:nvPr/>
        </p:nvGrpSpPr>
        <p:grpSpPr>
          <a:xfrm>
            <a:off x="6749646" y="1966260"/>
            <a:ext cx="3242288" cy="1298845"/>
            <a:chOff x="6361562" y="3938645"/>
            <a:chExt cx="3242288" cy="1298845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B7436B7-DA5E-0611-FEC4-DA78E78FB3F1}"/>
                </a:ext>
              </a:extLst>
            </p:cNvPr>
            <p:cNvGrpSpPr/>
            <p:nvPr/>
          </p:nvGrpSpPr>
          <p:grpSpPr>
            <a:xfrm>
              <a:off x="6361562" y="3961225"/>
              <a:ext cx="918562" cy="1276265"/>
              <a:chOff x="6361562" y="3961225"/>
              <a:chExt cx="918562" cy="1276265"/>
            </a:xfrm>
          </p:grpSpPr>
          <p:sp>
            <p:nvSpPr>
              <p:cNvPr id="22" name="Rechthoek: afgeronde hoeken 21">
                <a:extLst>
                  <a:ext uri="{FF2B5EF4-FFF2-40B4-BE49-F238E27FC236}">
                    <a16:creationId xmlns:a16="http://schemas.microsoft.com/office/drawing/2014/main" id="{402D2FA7-D6A3-2FBF-C4A0-67B8A0EA59B4}"/>
                  </a:ext>
                </a:extLst>
              </p:cNvPr>
              <p:cNvSpPr/>
              <p:nvPr/>
            </p:nvSpPr>
            <p:spPr>
              <a:xfrm>
                <a:off x="6365724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3" name="Graphic 22" descr="Scène in de voorstad">
                <a:extLst>
                  <a:ext uri="{FF2B5EF4-FFF2-40B4-BE49-F238E27FC236}">
                    <a16:creationId xmlns:a16="http://schemas.microsoft.com/office/drawing/2014/main" id="{F4CB687F-24E5-C88D-53F8-0F3A7A0DC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6156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13283FB7-EFB4-E86C-4ED4-9D26C7C79D92}"/>
                  </a:ext>
                </a:extLst>
              </p:cNvPr>
              <p:cNvSpPr txBox="1"/>
              <p:nvPr/>
            </p:nvSpPr>
            <p:spPr>
              <a:xfrm>
                <a:off x="6475649" y="4929713"/>
                <a:ext cx="6945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wonen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C300C8E8-3BEB-5540-BB27-D16442C87CFD}"/>
                </a:ext>
              </a:extLst>
            </p:cNvPr>
            <p:cNvGrpSpPr/>
            <p:nvPr/>
          </p:nvGrpSpPr>
          <p:grpSpPr>
            <a:xfrm>
              <a:off x="7527588" y="3961225"/>
              <a:ext cx="914400" cy="1276264"/>
              <a:chOff x="7527588" y="3961225"/>
              <a:chExt cx="914400" cy="1276264"/>
            </a:xfrm>
          </p:grpSpPr>
          <p:sp>
            <p:nvSpPr>
              <p:cNvPr id="18" name="Rechthoek: afgeronde hoeken 17">
                <a:extLst>
                  <a:ext uri="{FF2B5EF4-FFF2-40B4-BE49-F238E27FC236}">
                    <a16:creationId xmlns:a16="http://schemas.microsoft.com/office/drawing/2014/main" id="{168620E3-936F-0DFF-F043-834F789E8789}"/>
                  </a:ext>
                </a:extLst>
              </p:cNvPr>
              <p:cNvSpPr/>
              <p:nvPr/>
            </p:nvSpPr>
            <p:spPr>
              <a:xfrm>
                <a:off x="752758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9" name="Graphic 18" descr="Politie">
                <a:extLst>
                  <a:ext uri="{FF2B5EF4-FFF2-40B4-BE49-F238E27FC236}">
                    <a16:creationId xmlns:a16="http://schemas.microsoft.com/office/drawing/2014/main" id="{41D3F96B-EF42-26B8-1FE6-65F15334F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15792" y="4183109"/>
                <a:ext cx="726196" cy="726196"/>
              </a:xfrm>
              <a:prstGeom prst="rect">
                <a:avLst/>
              </a:prstGeom>
            </p:spPr>
          </p:pic>
          <p:pic>
            <p:nvPicPr>
              <p:cNvPr id="20" name="Graphic 19" descr="Beveiligingscamera">
                <a:extLst>
                  <a:ext uri="{FF2B5EF4-FFF2-40B4-BE49-F238E27FC236}">
                    <a16:creationId xmlns:a16="http://schemas.microsoft.com/office/drawing/2014/main" id="{FB20A47E-3666-78D5-097C-A712C51DC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561903" y="4054869"/>
                <a:ext cx="307777" cy="307777"/>
              </a:xfrm>
              <a:prstGeom prst="rect">
                <a:avLst/>
              </a:prstGeom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02577E4-3E38-B758-A821-2B258F790F63}"/>
                  </a:ext>
                </a:extLst>
              </p:cNvPr>
              <p:cNvSpPr txBox="1"/>
              <p:nvPr/>
            </p:nvSpPr>
            <p:spPr>
              <a:xfrm>
                <a:off x="7537638" y="4929712"/>
                <a:ext cx="9043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veiligheid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F28F808-C7B6-5564-00DD-EB812781ECBD}"/>
                </a:ext>
              </a:extLst>
            </p:cNvPr>
            <p:cNvGrpSpPr/>
            <p:nvPr/>
          </p:nvGrpSpPr>
          <p:grpSpPr>
            <a:xfrm>
              <a:off x="8689450" y="3938645"/>
              <a:ext cx="914400" cy="1298844"/>
              <a:chOff x="8689450" y="3938645"/>
              <a:chExt cx="914400" cy="1298844"/>
            </a:xfrm>
          </p:grpSpPr>
          <p:sp>
            <p:nvSpPr>
              <p:cNvPr id="15" name="Rechthoek: afgeronde hoeken 14">
                <a:extLst>
                  <a:ext uri="{FF2B5EF4-FFF2-40B4-BE49-F238E27FC236}">
                    <a16:creationId xmlns:a16="http://schemas.microsoft.com/office/drawing/2014/main" id="{4EA6EE73-13D9-D722-3E4D-37EEE0257562}"/>
                  </a:ext>
                </a:extLst>
              </p:cNvPr>
              <p:cNvSpPr/>
              <p:nvPr/>
            </p:nvSpPr>
            <p:spPr>
              <a:xfrm>
                <a:off x="8689450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6" name="Graphic 15" descr="Duurzaamheid">
                <a:extLst>
                  <a:ext uri="{FF2B5EF4-FFF2-40B4-BE49-F238E27FC236}">
                    <a16:creationId xmlns:a16="http://schemas.microsoft.com/office/drawing/2014/main" id="{83F93E20-D4BD-E725-8D89-B1C71F6B5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89450" y="393864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C2989DC5-8F52-F1BE-817F-C0DC62F610BF}"/>
                  </a:ext>
                </a:extLst>
              </p:cNvPr>
              <p:cNvSpPr txBox="1"/>
              <p:nvPr/>
            </p:nvSpPr>
            <p:spPr>
              <a:xfrm>
                <a:off x="8821080" y="4929712"/>
                <a:ext cx="651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milieu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776DC66C-CC52-24CA-6D90-644673F19F4F}"/>
              </a:ext>
            </a:extLst>
          </p:cNvPr>
          <p:cNvGrpSpPr/>
          <p:nvPr/>
        </p:nvGrpSpPr>
        <p:grpSpPr>
          <a:xfrm>
            <a:off x="2000492" y="1955046"/>
            <a:ext cx="3350966" cy="1457558"/>
            <a:chOff x="1612408" y="3927431"/>
            <a:chExt cx="3350966" cy="1457558"/>
          </a:xfrm>
        </p:grpSpPr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BD30A1AC-AB3A-78C6-5C07-9F953A96A021}"/>
                </a:ext>
              </a:extLst>
            </p:cNvPr>
            <p:cNvGrpSpPr/>
            <p:nvPr/>
          </p:nvGrpSpPr>
          <p:grpSpPr>
            <a:xfrm>
              <a:off x="2823171" y="3961225"/>
              <a:ext cx="1040349" cy="1279158"/>
              <a:chOff x="2823171" y="3961225"/>
              <a:chExt cx="1040349" cy="1279158"/>
            </a:xfrm>
          </p:grpSpPr>
          <p:sp>
            <p:nvSpPr>
              <p:cNvPr id="36" name="Rechthoek: afgeronde hoeken 35">
                <a:extLst>
                  <a:ext uri="{FF2B5EF4-FFF2-40B4-BE49-F238E27FC236}">
                    <a16:creationId xmlns:a16="http://schemas.microsoft.com/office/drawing/2014/main" id="{4F204D1C-4F4B-5C28-D219-421FAA5C27D9}"/>
                  </a:ext>
                </a:extLst>
              </p:cNvPr>
              <p:cNvSpPr/>
              <p:nvPr/>
            </p:nvSpPr>
            <p:spPr>
              <a:xfrm>
                <a:off x="2880132" y="3963612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7" name="Graphic 36" descr="Stethoscoop">
                <a:extLst>
                  <a:ext uri="{FF2B5EF4-FFF2-40B4-BE49-F238E27FC236}">
                    <a16:creationId xmlns:a16="http://schemas.microsoft.com/office/drawing/2014/main" id="{874C2E2E-6C3E-B0D4-363A-E4376352F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880132" y="39612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F9CC0560-5A0A-FEF7-DADD-DE041514A4A0}"/>
                  </a:ext>
                </a:extLst>
              </p:cNvPr>
              <p:cNvSpPr txBox="1"/>
              <p:nvPr/>
            </p:nvSpPr>
            <p:spPr>
              <a:xfrm>
                <a:off x="2823171" y="4932606"/>
                <a:ext cx="10403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gezondheid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CA11F8E8-F442-194C-3622-16AE56EFB20E}"/>
                </a:ext>
              </a:extLst>
            </p:cNvPr>
            <p:cNvGrpSpPr/>
            <p:nvPr/>
          </p:nvGrpSpPr>
          <p:grpSpPr>
            <a:xfrm>
              <a:off x="4041996" y="3927431"/>
              <a:ext cx="921378" cy="1457558"/>
              <a:chOff x="4041996" y="3927431"/>
              <a:chExt cx="921378" cy="1457558"/>
            </a:xfrm>
          </p:grpSpPr>
          <p:sp>
            <p:nvSpPr>
              <p:cNvPr id="32" name="Rechthoek: afgeronde hoeken 31">
                <a:extLst>
                  <a:ext uri="{FF2B5EF4-FFF2-40B4-BE49-F238E27FC236}">
                    <a16:creationId xmlns:a16="http://schemas.microsoft.com/office/drawing/2014/main" id="{BEF456BA-5A36-53D6-E2DE-3B58F6875D24}"/>
                  </a:ext>
                </a:extLst>
              </p:cNvPr>
              <p:cNvSpPr/>
              <p:nvPr/>
            </p:nvSpPr>
            <p:spPr>
              <a:xfrm>
                <a:off x="4041996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3" name="Graphic 32" descr="Directiekamer">
                <a:extLst>
                  <a:ext uri="{FF2B5EF4-FFF2-40B4-BE49-F238E27FC236}">
                    <a16:creationId xmlns:a16="http://schemas.microsoft.com/office/drawing/2014/main" id="{EDCE1E62-7683-1834-2CF9-FDA6F09A1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048974" y="40666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4" name="Graphic 33" descr="Wekker">
                <a:extLst>
                  <a:ext uri="{FF2B5EF4-FFF2-40B4-BE49-F238E27FC236}">
                    <a16:creationId xmlns:a16="http://schemas.microsoft.com/office/drawing/2014/main" id="{A8D20C1C-A0EA-6F27-45DC-E75DF9738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15788" y="3927431"/>
                <a:ext cx="562654" cy="562654"/>
              </a:xfrm>
              <a:prstGeom prst="rect">
                <a:avLst/>
              </a:prstGeom>
            </p:spPr>
          </p:pic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9F5CF50B-5297-37F7-A779-B326C08BCB36}"/>
                  </a:ext>
                </a:extLst>
              </p:cNvPr>
              <p:cNvSpPr txBox="1"/>
              <p:nvPr/>
            </p:nvSpPr>
            <p:spPr>
              <a:xfrm>
                <a:off x="4094601" y="4861769"/>
                <a:ext cx="805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b="1" dirty="0">
                    <a:solidFill>
                      <a:srgbClr val="567388"/>
                    </a:solidFill>
                  </a:rPr>
                  <a:t>werk &amp;</a:t>
                </a:r>
                <a:br>
                  <a:rPr lang="nl-NL" sz="1400" b="1" dirty="0">
                    <a:solidFill>
                      <a:srgbClr val="567388"/>
                    </a:solidFill>
                  </a:rPr>
                </a:br>
                <a:r>
                  <a:rPr lang="nl-NL" sz="1400" b="1" dirty="0">
                    <a:solidFill>
                      <a:srgbClr val="567388"/>
                    </a:solidFill>
                  </a:rPr>
                  <a:t>vrije tijd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175ADD0C-4B28-5387-283C-1D4301AB1A05}"/>
                </a:ext>
              </a:extLst>
            </p:cNvPr>
            <p:cNvGrpSpPr/>
            <p:nvPr/>
          </p:nvGrpSpPr>
          <p:grpSpPr>
            <a:xfrm>
              <a:off x="1612408" y="3961225"/>
              <a:ext cx="1121525" cy="1276263"/>
              <a:chOff x="1612408" y="3961225"/>
              <a:chExt cx="1121525" cy="1276263"/>
            </a:xfrm>
          </p:grpSpPr>
          <p:sp>
            <p:nvSpPr>
              <p:cNvPr id="29" name="Rechthoek: afgeronde hoeken 28">
                <a:extLst>
                  <a:ext uri="{FF2B5EF4-FFF2-40B4-BE49-F238E27FC236}">
                    <a16:creationId xmlns:a16="http://schemas.microsoft.com/office/drawing/2014/main" id="{0431D7D9-FDF6-45E0-DCFC-96D6E12F462D}"/>
                  </a:ext>
                </a:extLst>
              </p:cNvPr>
              <p:cNvSpPr/>
              <p:nvPr/>
            </p:nvSpPr>
            <p:spPr>
              <a:xfrm>
                <a:off x="1718268" y="3961225"/>
                <a:ext cx="914400" cy="914400"/>
              </a:xfrm>
              <a:prstGeom prst="roundRect">
                <a:avLst>
                  <a:gd name="adj" fmla="val 11806"/>
                </a:avLst>
              </a:prstGeom>
              <a:solidFill>
                <a:srgbClr val="93AB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CA0208B0-E5FE-321C-9FE9-CC2D497C0FCE}"/>
                  </a:ext>
                </a:extLst>
              </p:cNvPr>
              <p:cNvSpPr txBox="1"/>
              <p:nvPr/>
            </p:nvSpPr>
            <p:spPr>
              <a:xfrm>
                <a:off x="1612408" y="4929711"/>
                <a:ext cx="1121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>
                    <a:solidFill>
                      <a:srgbClr val="567388"/>
                    </a:solidFill>
                  </a:rPr>
                  <a:t>samenleving</a:t>
                </a:r>
                <a:endParaRPr lang="nl-NL" b="1" dirty="0">
                  <a:solidFill>
                    <a:srgbClr val="567388"/>
                  </a:solidFill>
                </a:endParaRPr>
              </a:p>
            </p:txBody>
          </p:sp>
          <p:pic>
            <p:nvPicPr>
              <p:cNvPr id="31" name="Graphic 30" descr="Groep mensen">
                <a:extLst>
                  <a:ext uri="{FF2B5EF4-FFF2-40B4-BE49-F238E27FC236}">
                    <a16:creationId xmlns:a16="http://schemas.microsoft.com/office/drawing/2014/main" id="{9931E2E6-1867-CD86-AE78-F53DF941C9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722197" y="3988268"/>
                <a:ext cx="864777" cy="864777"/>
              </a:xfrm>
              <a:prstGeom prst="rect">
                <a:avLst/>
              </a:prstGeom>
            </p:spPr>
          </p:pic>
        </p:grpSp>
      </p:grpSp>
      <p:sp>
        <p:nvSpPr>
          <p:cNvPr id="39" name="Tekstvak 38">
            <a:extLst>
              <a:ext uri="{FF2B5EF4-FFF2-40B4-BE49-F238E27FC236}">
                <a16:creationId xmlns:a16="http://schemas.microsoft.com/office/drawing/2014/main" id="{C0CA0314-7AA1-0024-CF27-0E205AD996A1}"/>
              </a:ext>
            </a:extLst>
          </p:cNvPr>
          <p:cNvSpPr txBox="1"/>
          <p:nvPr/>
        </p:nvSpPr>
        <p:spPr>
          <a:xfrm>
            <a:off x="5489109" y="1456615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>
                <a:solidFill>
                  <a:srgbClr val="ED4D0F"/>
                </a:solidFill>
              </a:rPr>
              <a:t>welvaart</a:t>
            </a:r>
            <a:br>
              <a:rPr lang="nl-NL" sz="1400" b="1" dirty="0">
                <a:solidFill>
                  <a:srgbClr val="ED4D0F"/>
                </a:solidFill>
              </a:rPr>
            </a:br>
            <a:r>
              <a:rPr lang="nl-NL" sz="1400" b="1" dirty="0">
                <a:solidFill>
                  <a:srgbClr val="ED4D0F"/>
                </a:solidFill>
              </a:rPr>
              <a:t>in enge zin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D97B0FAD-E3A9-0843-AB20-1D1AA0F38430}"/>
              </a:ext>
            </a:extLst>
          </p:cNvPr>
          <p:cNvGrpSpPr/>
          <p:nvPr/>
        </p:nvGrpSpPr>
        <p:grpSpPr>
          <a:xfrm>
            <a:off x="2071663" y="3438590"/>
            <a:ext cx="7974372" cy="459019"/>
            <a:chOff x="1718268" y="5737703"/>
            <a:chExt cx="7974372" cy="459019"/>
          </a:xfrm>
        </p:grpSpPr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9BAC3650-033B-96D5-231F-6BC6DF0FCC62}"/>
                </a:ext>
              </a:extLst>
            </p:cNvPr>
            <p:cNvSpPr txBox="1"/>
            <p:nvPr/>
          </p:nvSpPr>
          <p:spPr>
            <a:xfrm>
              <a:off x="4716241" y="5796612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rgbClr val="258812"/>
                  </a:solidFill>
                </a:rPr>
                <a:t>brede welvaart</a:t>
              </a:r>
            </a:p>
          </p:txBody>
        </p:sp>
        <p:cxnSp>
          <p:nvCxnSpPr>
            <p:cNvPr id="42" name="Rechte verbindingslijn met pijl 41">
              <a:extLst>
                <a:ext uri="{FF2B5EF4-FFF2-40B4-BE49-F238E27FC236}">
                  <a16:creationId xmlns:a16="http://schemas.microsoft.com/office/drawing/2014/main" id="{C750A2EA-FA57-6FF8-9721-5F4EE133A8C5}"/>
                </a:ext>
              </a:extLst>
            </p:cNvPr>
            <p:cNvCxnSpPr/>
            <p:nvPr/>
          </p:nvCxnSpPr>
          <p:spPr>
            <a:xfrm>
              <a:off x="1718268" y="5737703"/>
              <a:ext cx="7974372" cy="0"/>
            </a:xfrm>
            <a:prstGeom prst="straightConnector1">
              <a:avLst/>
            </a:prstGeom>
            <a:ln w="57150">
              <a:solidFill>
                <a:srgbClr val="51A04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3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D3C033-FAA9-3BA8-C744-3AAB407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“vergeten” economie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DE300C0-DB70-95E4-75C7-9CBB0982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530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Niet alle productie en alle welvaart wordt (officieel) gemeten.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0529B4-F66A-5280-7CDB-81310C7392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" y="2996952"/>
            <a:ext cx="4392488" cy="328498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3A7B59E-7D59-55B7-7856-60ACE15211C9}"/>
              </a:ext>
            </a:extLst>
          </p:cNvPr>
          <p:cNvSpPr txBox="1"/>
          <p:nvPr/>
        </p:nvSpPr>
        <p:spPr>
          <a:xfrm>
            <a:off x="1767014" y="2415819"/>
            <a:ext cx="1569660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zwartwerken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C268FC-AF9F-DF63-FBC9-7C7C911777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8" y="3185592"/>
            <a:ext cx="4896544" cy="36724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408B4DB-1196-C98D-BE29-F0ACB5A8464D}"/>
              </a:ext>
            </a:extLst>
          </p:cNvPr>
          <p:cNvSpPr txBox="1"/>
          <p:nvPr/>
        </p:nvSpPr>
        <p:spPr>
          <a:xfrm>
            <a:off x="6586943" y="2415819"/>
            <a:ext cx="966931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illegaal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557F9BF-396F-FA3F-0D7E-3F6C42C8B7EF}"/>
              </a:ext>
            </a:extLst>
          </p:cNvPr>
          <p:cNvSpPr txBox="1"/>
          <p:nvPr/>
        </p:nvSpPr>
        <p:spPr>
          <a:xfrm>
            <a:off x="10128448" y="3356992"/>
            <a:ext cx="1980029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vrijwilligerswerk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785D9B0-D032-4F35-A25D-941A47C19CE4}"/>
              </a:ext>
            </a:extLst>
          </p:cNvPr>
          <p:cNvSpPr txBox="1"/>
          <p:nvPr/>
        </p:nvSpPr>
        <p:spPr>
          <a:xfrm>
            <a:off x="10128446" y="3918564"/>
            <a:ext cx="1980000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zelfvoorziening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B6EEF80-B10C-F7EA-EA0E-3D444C337C25}"/>
              </a:ext>
            </a:extLst>
          </p:cNvPr>
          <p:cNvSpPr txBox="1"/>
          <p:nvPr/>
        </p:nvSpPr>
        <p:spPr>
          <a:xfrm>
            <a:off x="10162092" y="4480136"/>
            <a:ext cx="1980000" cy="370800"/>
          </a:xfrm>
          <a:prstGeom prst="rect">
            <a:avLst/>
          </a:prstGeom>
          <a:solidFill>
            <a:srgbClr val="ED4D0F"/>
          </a:solidFill>
        </p:spPr>
        <p:txBody>
          <a:bodyPr wrap="none" rtlCol="0" anchor="ctr">
            <a:spAutoFit/>
          </a:bodyPr>
          <a:lstStyle/>
          <a:p>
            <a:r>
              <a:rPr lang="nl-NL" sz="1400" b="1" dirty="0"/>
              <a:t>onbetaald thuiswerk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D06060B-2E62-004E-E8A6-0996BA255163}"/>
              </a:ext>
            </a:extLst>
          </p:cNvPr>
          <p:cNvSpPr txBox="1"/>
          <p:nvPr/>
        </p:nvSpPr>
        <p:spPr>
          <a:xfrm>
            <a:off x="10162092" y="5043175"/>
            <a:ext cx="1980000" cy="369332"/>
          </a:xfrm>
          <a:prstGeom prst="rect">
            <a:avLst/>
          </a:prstGeom>
          <a:solidFill>
            <a:srgbClr val="ED4D0F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mantelzorg</a:t>
            </a:r>
          </a:p>
        </p:txBody>
      </p:sp>
    </p:spTree>
    <p:extLst>
      <p:ext uri="{BB962C8B-B14F-4D97-AF65-F5344CB8AC3E}">
        <p14:creationId xmlns:p14="http://schemas.microsoft.com/office/powerpoint/2010/main" val="1701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21184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CA432BA-F7C4-48CB-856F-6145201B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Schaarste: alternatief aanwendbaar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1DC4A10-52FE-496C-BD65-EC9F27F0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726425"/>
            <a:ext cx="11531600" cy="2442911"/>
          </a:xfrm>
        </p:spPr>
        <p:txBody>
          <a:bodyPr/>
          <a:lstStyle/>
          <a:p>
            <a:r>
              <a:rPr lang="nl-NL" dirty="0"/>
              <a:t>Productiefactoren kunnen “overal” voor gebruikt worden</a:t>
            </a:r>
          </a:p>
          <a:p>
            <a:r>
              <a:rPr lang="nl-NL" dirty="0"/>
              <a:t>Schaarste dwingt tot kiezen</a:t>
            </a:r>
          </a:p>
          <a:p>
            <a:endParaRPr lang="nl-NL" dirty="0"/>
          </a:p>
          <a:p>
            <a:r>
              <a:rPr lang="nl-NL" dirty="0"/>
              <a:t>Hoogste opbrengst trekt productiemiddelen (prijsmechanisme)</a:t>
            </a:r>
          </a:p>
          <a:p>
            <a:r>
              <a:rPr lang="nl-NL" dirty="0"/>
              <a:t>Overheid stelt budget ter beschikking voor bepaalde productie (wegen)</a:t>
            </a:r>
          </a:p>
          <a:p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9A3CF-F69A-414C-8534-43D042F8DE89}"/>
              </a:ext>
            </a:extLst>
          </p:cNvPr>
          <p:cNvGrpSpPr/>
          <p:nvPr/>
        </p:nvGrpSpPr>
        <p:grpSpPr>
          <a:xfrm>
            <a:off x="359492" y="1686538"/>
            <a:ext cx="6251384" cy="1685927"/>
            <a:chOff x="226142" y="1686538"/>
            <a:chExt cx="6251384" cy="1685927"/>
          </a:xfrm>
        </p:grpSpPr>
        <p:pic>
          <p:nvPicPr>
            <p:cNvPr id="6" name="Afbeelding 5" descr="Afbeelding met groen, voedsel&#10;&#10;Automatisch gegenereerde beschrijving">
              <a:extLst>
                <a:ext uri="{FF2B5EF4-FFF2-40B4-BE49-F238E27FC236}">
                  <a16:creationId xmlns:a16="http://schemas.microsoft.com/office/drawing/2014/main" id="{F24035D5-A3A1-4AA0-9968-2E9C29E64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526" y="1686538"/>
              <a:ext cx="1905000" cy="1676400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BB2CBCD-7E17-4EF0-9165-CA10A912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6884" y="1686538"/>
              <a:ext cx="989077" cy="1676400"/>
            </a:xfrm>
            <a:prstGeom prst="rect">
              <a:avLst/>
            </a:prstGeom>
          </p:spPr>
        </p:pic>
        <p:pic>
          <p:nvPicPr>
            <p:cNvPr id="8" name="Afbeelding 7" descr="Afbeelding met teken&#10;&#10;Automatisch gegenereerde beschrijving">
              <a:extLst>
                <a:ext uri="{FF2B5EF4-FFF2-40B4-BE49-F238E27FC236}">
                  <a16:creationId xmlns:a16="http://schemas.microsoft.com/office/drawing/2014/main" id="{D95EB865-B12F-407D-8727-63A20A042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00" y="1686538"/>
              <a:ext cx="989077" cy="1685927"/>
            </a:xfrm>
            <a:prstGeom prst="rect">
              <a:avLst/>
            </a:prstGeom>
          </p:spPr>
        </p:pic>
        <p:pic>
          <p:nvPicPr>
            <p:cNvPr id="9" name="Afbeelding 8" descr="Afbeelding met teken, voedsel&#10;&#10;Automatisch gegenereerde beschrijving">
              <a:extLst>
                <a:ext uri="{FF2B5EF4-FFF2-40B4-BE49-F238E27FC236}">
                  <a16:creationId xmlns:a16="http://schemas.microsoft.com/office/drawing/2014/main" id="{20F88673-A408-4744-AE1E-4AFE733E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1242" y="1686538"/>
              <a:ext cx="989077" cy="1561700"/>
            </a:xfrm>
            <a:prstGeom prst="rect">
              <a:avLst/>
            </a:prstGeom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9A35C13-FB41-44C6-A8C0-7BA50C9CC29C}"/>
                </a:ext>
              </a:extLst>
            </p:cNvPr>
            <p:cNvSpPr/>
            <p:nvPr/>
          </p:nvSpPr>
          <p:spPr>
            <a:xfrm>
              <a:off x="226142" y="2998838"/>
              <a:ext cx="5751871" cy="288728"/>
            </a:xfrm>
            <a:prstGeom prst="rect">
              <a:avLst/>
            </a:prstGeom>
            <a:solidFill>
              <a:srgbClr val="51A041"/>
            </a:solidFill>
            <a:ln>
              <a:solidFill>
                <a:srgbClr val="51A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86CB0F35-CBB9-47C7-BECE-16C42788A5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203"/>
          <a:stretch/>
        </p:blipFill>
        <p:spPr>
          <a:xfrm>
            <a:off x="8433396" y="1086787"/>
            <a:ext cx="3758604" cy="3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Productiemeting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Methode 1 – </a:t>
            </a:r>
            <a:r>
              <a:rPr lang="nl-NL" b="1" dirty="0"/>
              <a:t>Objectieve methode</a:t>
            </a:r>
          </a:p>
          <a:p>
            <a:pPr lvl="1"/>
            <a:r>
              <a:rPr lang="nl-NL" dirty="0"/>
              <a:t>via de productiewaarde </a:t>
            </a:r>
            <a:br>
              <a:rPr lang="nl-NL" dirty="0"/>
            </a:br>
            <a:r>
              <a:rPr lang="nl-NL" dirty="0"/>
              <a:t>(van bedrijven en overheid)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Methode 2 – </a:t>
            </a:r>
            <a:r>
              <a:rPr lang="nl-NL" b="1" dirty="0"/>
              <a:t>Subjectieve methode</a:t>
            </a:r>
          </a:p>
          <a:p>
            <a:pPr lvl="1"/>
            <a:r>
              <a:rPr lang="nl-NL" dirty="0"/>
              <a:t>via de verdiende primaire inkomens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Methode 3 – </a:t>
            </a:r>
            <a:r>
              <a:rPr lang="nl-NL" b="1" dirty="0"/>
              <a:t>Bestedingenmethode</a:t>
            </a:r>
          </a:p>
          <a:p>
            <a:pPr lvl="1"/>
            <a:r>
              <a:rPr lang="nl-NL" dirty="0"/>
              <a:t>via de betaling van de eindgebruikers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3A0F55-804D-45C6-A561-53EF387E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952" y="1484784"/>
            <a:ext cx="1284734" cy="15934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58DDA64-360A-4399-A948-AEBFBFD5A9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686" y="2925410"/>
            <a:ext cx="2151334" cy="14316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ACF33E-21D9-4461-B700-BBB86045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900" y="3923055"/>
            <a:ext cx="1455978" cy="156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8490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A4D4F1-182B-ABBA-2F0D-440E6DB0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Objectieve methode</a:t>
            </a:r>
            <a:br>
              <a:rPr lang="nl-NL" dirty="0"/>
            </a:br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VANUIT DE PRODUCTIE</a:t>
            </a:r>
            <a:endParaRPr lang="nl-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FDAE785-D2DD-9513-8103-FCBF53DC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674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Per bedrijf kijken voor welk bedrag er geproduceerd wordt (toegevoegde waarde)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7BEF46-6643-E16C-232D-AC320E4BBB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2745010"/>
            <a:ext cx="1528162" cy="191020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B12FC3D-0C04-7544-5984-CE6D4D566BB8}"/>
              </a:ext>
            </a:extLst>
          </p:cNvPr>
          <p:cNvSpPr txBox="1"/>
          <p:nvPr/>
        </p:nvSpPr>
        <p:spPr>
          <a:xfrm>
            <a:off x="5409927" y="233524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BAKKER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7F71B41-0548-69C9-ABD8-1E4818718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384" y="2680936"/>
            <a:ext cx="628947" cy="20383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58FA24-4055-336E-9C27-AED89B897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3144" y="3352514"/>
            <a:ext cx="318615" cy="288032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C67CBB7C-FF45-8B48-951A-F733D329EEA7}"/>
              </a:ext>
            </a:extLst>
          </p:cNvPr>
          <p:cNvSpPr/>
          <p:nvPr/>
        </p:nvSpPr>
        <p:spPr>
          <a:xfrm>
            <a:off x="6960096" y="3465090"/>
            <a:ext cx="2448272" cy="576064"/>
          </a:xfrm>
          <a:prstGeom prst="rightArrow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verkoop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9EEBE61-EB2C-A7F5-4D41-9E223C136B15}"/>
              </a:ext>
            </a:extLst>
          </p:cNvPr>
          <p:cNvSpPr txBox="1"/>
          <p:nvPr/>
        </p:nvSpPr>
        <p:spPr>
          <a:xfrm>
            <a:off x="7461920" y="327121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258812"/>
                </a:solidFill>
              </a:rPr>
              <a:t>€ 100.000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EB346D-269A-34F0-FECC-D34F917F4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68" y="2115112"/>
            <a:ext cx="1126245" cy="134076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F65F976-90E7-4BA7-AB2A-49583BB60E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68" y="3368111"/>
            <a:ext cx="1294893" cy="775462"/>
          </a:xfrm>
          <a:prstGeom prst="rect">
            <a:avLst/>
          </a:prstGeom>
        </p:spPr>
      </p:pic>
      <p:sp>
        <p:nvSpPr>
          <p:cNvPr id="15" name="Pijl: rechts 14">
            <a:extLst>
              <a:ext uri="{FF2B5EF4-FFF2-40B4-BE49-F238E27FC236}">
                <a16:creationId xmlns:a16="http://schemas.microsoft.com/office/drawing/2014/main" id="{767A2DF3-D303-387C-B071-CF34809CF1BE}"/>
              </a:ext>
            </a:extLst>
          </p:cNvPr>
          <p:cNvSpPr/>
          <p:nvPr/>
        </p:nvSpPr>
        <p:spPr>
          <a:xfrm rot="388097">
            <a:off x="2401911" y="2655977"/>
            <a:ext cx="2448272" cy="576064"/>
          </a:xfrm>
          <a:prstGeom prst="rightArrow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inkoop</a:t>
            </a:r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AE42D8EA-CDF1-4641-15E1-DDAC8DEDAA6F}"/>
              </a:ext>
            </a:extLst>
          </p:cNvPr>
          <p:cNvSpPr/>
          <p:nvPr/>
        </p:nvSpPr>
        <p:spPr>
          <a:xfrm>
            <a:off x="2388884" y="3412079"/>
            <a:ext cx="2448272" cy="576064"/>
          </a:xfrm>
          <a:prstGeom prst="rightArrow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inkoop</a:t>
            </a: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7370841D-E29E-53BB-AB69-E8C285AC63AF}"/>
              </a:ext>
            </a:extLst>
          </p:cNvPr>
          <p:cNvSpPr/>
          <p:nvPr/>
        </p:nvSpPr>
        <p:spPr>
          <a:xfrm rot="21117088">
            <a:off x="2402425" y="4156699"/>
            <a:ext cx="2448272" cy="576064"/>
          </a:xfrm>
          <a:prstGeom prst="rightArrow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inkoop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91F12E2-F6ED-04E2-C45C-25D78D688ECB}"/>
              </a:ext>
            </a:extLst>
          </p:cNvPr>
          <p:cNvSpPr txBox="1"/>
          <p:nvPr/>
        </p:nvSpPr>
        <p:spPr>
          <a:xfrm rot="21122562">
            <a:off x="2485034" y="3996835"/>
            <a:ext cx="19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andere bedrijven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008F27-0864-8A36-624D-818DABCC1D89}"/>
              </a:ext>
            </a:extLst>
          </p:cNvPr>
          <p:cNvSpPr txBox="1"/>
          <p:nvPr/>
        </p:nvSpPr>
        <p:spPr>
          <a:xfrm>
            <a:off x="2735104" y="326928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boekhouder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423EAAB-9A10-B2BF-9E4E-CEE53CBFEB9E}"/>
              </a:ext>
            </a:extLst>
          </p:cNvPr>
          <p:cNvSpPr txBox="1"/>
          <p:nvPr/>
        </p:nvSpPr>
        <p:spPr>
          <a:xfrm rot="416591">
            <a:off x="2843082" y="24927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meelfabriek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AC580F0-1593-A923-70E7-DCA0CBD9EA2E}"/>
              </a:ext>
            </a:extLst>
          </p:cNvPr>
          <p:cNvSpPr txBox="1"/>
          <p:nvPr/>
        </p:nvSpPr>
        <p:spPr>
          <a:xfrm>
            <a:off x="2990558" y="474574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€ 20.000</a:t>
            </a:r>
          </a:p>
        </p:txBody>
      </p:sp>
      <p:pic>
        <p:nvPicPr>
          <p:cNvPr id="23" name="Afbeelding 22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63EB2D6B-9088-0DB3-8935-8E668DAE5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714" y="5307362"/>
            <a:ext cx="1554546" cy="1368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5F5F3CF-1F2D-3E57-46DB-20D88DE7B7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719" y="5328174"/>
            <a:ext cx="807121" cy="1368000"/>
          </a:xfrm>
          <a:prstGeom prst="rect">
            <a:avLst/>
          </a:prstGeom>
        </p:spPr>
      </p:pic>
      <p:pic>
        <p:nvPicPr>
          <p:cNvPr id="25" name="Afbeelding 24" descr="Afbeelding met teken&#10;&#10;Automatisch gegenereerde beschrijving">
            <a:extLst>
              <a:ext uri="{FF2B5EF4-FFF2-40B4-BE49-F238E27FC236}">
                <a16:creationId xmlns:a16="http://schemas.microsoft.com/office/drawing/2014/main" id="{A0A68096-03BB-313F-DA57-17FCE83A3C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523" y="5328175"/>
            <a:ext cx="802649" cy="1368152"/>
          </a:xfrm>
          <a:prstGeom prst="rect">
            <a:avLst/>
          </a:prstGeom>
        </p:spPr>
      </p:pic>
      <p:pic>
        <p:nvPicPr>
          <p:cNvPr id="26" name="Afbeelding 25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0A0F1B83-0FDB-5EEF-1A18-D4A38629F9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046" y="5298335"/>
            <a:ext cx="832799" cy="1314945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BCD28FCD-453A-3875-1122-8B7E56F31F92}"/>
              </a:ext>
            </a:extLst>
          </p:cNvPr>
          <p:cNvSpPr txBox="1"/>
          <p:nvPr/>
        </p:nvSpPr>
        <p:spPr>
          <a:xfrm>
            <a:off x="4539638" y="492298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huur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1407967-B403-82AB-50DA-6F92C89DFC84}"/>
              </a:ext>
            </a:extLst>
          </p:cNvPr>
          <p:cNvSpPr txBox="1"/>
          <p:nvPr/>
        </p:nvSpPr>
        <p:spPr>
          <a:xfrm>
            <a:off x="5230076" y="4922982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personeel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F75658B-2AC9-E080-080D-2FF13B63B72A}"/>
              </a:ext>
            </a:extLst>
          </p:cNvPr>
          <p:cNvSpPr txBox="1"/>
          <p:nvPr/>
        </p:nvSpPr>
        <p:spPr>
          <a:xfrm>
            <a:off x="4369037" y="647988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€ 9.000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AE4CEDA-43CB-375B-CB15-C4AD7BA97E13}"/>
              </a:ext>
            </a:extLst>
          </p:cNvPr>
          <p:cNvSpPr txBox="1"/>
          <p:nvPr/>
        </p:nvSpPr>
        <p:spPr>
          <a:xfrm>
            <a:off x="5270838" y="647988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€ 40.000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4813593-0112-8641-A21C-F77B0BF392B3}"/>
              </a:ext>
            </a:extLst>
          </p:cNvPr>
          <p:cNvSpPr txBox="1"/>
          <p:nvPr/>
        </p:nvSpPr>
        <p:spPr>
          <a:xfrm>
            <a:off x="6279691" y="6479881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€ 1.000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92547A5-7845-167E-0137-2CCCB3BFCA8A}"/>
              </a:ext>
            </a:extLst>
          </p:cNvPr>
          <p:cNvSpPr txBox="1"/>
          <p:nvPr/>
        </p:nvSpPr>
        <p:spPr>
          <a:xfrm>
            <a:off x="7314140" y="4922982"/>
            <a:ext cx="146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voor eigenaar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E1D9835-46E8-E662-90A5-707E9A490447}"/>
              </a:ext>
            </a:extLst>
          </p:cNvPr>
          <p:cNvSpPr txBox="1"/>
          <p:nvPr/>
        </p:nvSpPr>
        <p:spPr>
          <a:xfrm>
            <a:off x="7552923" y="647988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258812"/>
                </a:solidFill>
              </a:rPr>
              <a:t>€ 30.000</a:t>
            </a:r>
          </a:p>
        </p:txBody>
      </p:sp>
    </p:spTree>
    <p:extLst>
      <p:ext uri="{BB962C8B-B14F-4D97-AF65-F5344CB8AC3E}">
        <p14:creationId xmlns:p14="http://schemas.microsoft.com/office/powerpoint/2010/main" val="20123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Toegevoegde Waarde</a:t>
            </a:r>
            <a:br>
              <a:rPr lang="nl-NL" dirty="0"/>
            </a:br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VOOR BEDRIJVEN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via de productiewaarde: toegevoegde waarde bedrijven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58094B-48B9-4C75-B87A-7D86EAC3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619250"/>
            <a:ext cx="5411787" cy="4705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  <a:tabLst>
                <a:tab pos="4846638" algn="r"/>
              </a:tabLst>
            </a:pPr>
            <a:r>
              <a:rPr lang="nl-NL" sz="1800" dirty="0"/>
              <a:t>Omzet	€ 100.000</a:t>
            </a:r>
          </a:p>
          <a:p>
            <a:pPr marL="0" indent="0">
              <a:spcAft>
                <a:spcPts val="0"/>
              </a:spcAft>
              <a:buNone/>
              <a:tabLst>
                <a:tab pos="4846638" algn="r"/>
              </a:tabLst>
            </a:pPr>
            <a:r>
              <a:rPr lang="nl-NL" sz="1800" dirty="0"/>
              <a:t>Inkoop	20.000</a:t>
            </a:r>
          </a:p>
          <a:p>
            <a:pPr marL="0" indent="0">
              <a:spcBef>
                <a:spcPts val="0"/>
              </a:spcBef>
              <a:buNone/>
              <a:tabLst>
                <a:tab pos="4929188" algn="r"/>
              </a:tabLst>
            </a:pPr>
            <a:r>
              <a:rPr lang="nl-NL" sz="1800" dirty="0"/>
              <a:t>(Productie door andere bedrijven)	____________ -</a:t>
            </a:r>
          </a:p>
          <a:p>
            <a:pPr marL="0" indent="0">
              <a:buNone/>
              <a:tabLst>
                <a:tab pos="4846638" algn="r"/>
              </a:tabLst>
            </a:pPr>
            <a:r>
              <a:rPr lang="nl-NL" sz="1800" dirty="0"/>
              <a:t>Eigen productie </a:t>
            </a:r>
            <a:br>
              <a:rPr lang="nl-NL" sz="1800" dirty="0"/>
            </a:br>
            <a:r>
              <a:rPr lang="nl-NL" sz="1800" b="1" dirty="0"/>
              <a:t>(bruto toegevoegde waarde)</a:t>
            </a:r>
            <a:r>
              <a:rPr lang="nl-NL" sz="1800" dirty="0"/>
              <a:t>	80.000</a:t>
            </a:r>
          </a:p>
          <a:p>
            <a:pPr marL="182563" indent="0">
              <a:buNone/>
              <a:tabLst>
                <a:tab pos="4846638" algn="r"/>
              </a:tabLst>
            </a:pPr>
            <a:r>
              <a:rPr lang="nl-NL" sz="1800" b="1" dirty="0">
                <a:solidFill>
                  <a:srgbClr val="C00000"/>
                </a:solidFill>
              </a:rPr>
              <a:t>K</a:t>
            </a:r>
            <a:r>
              <a:rPr lang="nl-NL" sz="1800" dirty="0"/>
              <a:t>apitaal (huur/rente)	9.000</a:t>
            </a:r>
          </a:p>
          <a:p>
            <a:pPr marL="182563" indent="0">
              <a:buNone/>
              <a:tabLst>
                <a:tab pos="4846638" algn="r"/>
              </a:tabLst>
            </a:pPr>
            <a:r>
              <a:rPr lang="nl-NL" sz="1800" b="1" dirty="0">
                <a:solidFill>
                  <a:srgbClr val="C00000"/>
                </a:solidFill>
              </a:rPr>
              <a:t>N</a:t>
            </a:r>
            <a:r>
              <a:rPr lang="nl-NL" sz="1800" dirty="0"/>
              <a:t>atuur (pacht)	         1.000</a:t>
            </a:r>
          </a:p>
          <a:p>
            <a:pPr marL="182563" indent="0">
              <a:buNone/>
              <a:tabLst>
                <a:tab pos="4959350" algn="r"/>
              </a:tabLst>
            </a:pPr>
            <a:r>
              <a:rPr lang="nl-NL" sz="1800" b="1" dirty="0">
                <a:solidFill>
                  <a:srgbClr val="C00000"/>
                </a:solidFill>
              </a:rPr>
              <a:t>A</a:t>
            </a:r>
            <a:r>
              <a:rPr lang="nl-NL" sz="1800" dirty="0"/>
              <a:t>rbeid (loon)	</a:t>
            </a:r>
            <a:r>
              <a:rPr lang="nl-NL" sz="1800" u="sng" dirty="0"/>
              <a:t>     40.000 -</a:t>
            </a:r>
          </a:p>
          <a:p>
            <a:pPr marL="182563" indent="0">
              <a:buNone/>
              <a:tabLst>
                <a:tab pos="4846638" algn="r"/>
              </a:tabLst>
            </a:pPr>
            <a:r>
              <a:rPr lang="nl-NL" sz="1800" dirty="0"/>
              <a:t>brutowinst	30.000</a:t>
            </a:r>
          </a:p>
          <a:p>
            <a:pPr marL="182563" indent="0">
              <a:buNone/>
              <a:tabLst>
                <a:tab pos="4965700" algn="r"/>
              </a:tabLst>
            </a:pPr>
            <a:r>
              <a:rPr lang="nl-NL" sz="1800" dirty="0"/>
              <a:t>afschrijvingen	        </a:t>
            </a:r>
            <a:r>
              <a:rPr lang="nl-NL" sz="1800" u="sng" dirty="0"/>
              <a:t>       5.000</a:t>
            </a:r>
            <a:r>
              <a:rPr lang="nl-NL" sz="1800" dirty="0"/>
              <a:t> -</a:t>
            </a:r>
          </a:p>
          <a:p>
            <a:pPr marL="182563" indent="0">
              <a:buNone/>
              <a:tabLst>
                <a:tab pos="4846638" algn="r"/>
              </a:tabLst>
            </a:pPr>
            <a:r>
              <a:rPr lang="nl-NL" sz="1800" b="1" dirty="0">
                <a:solidFill>
                  <a:srgbClr val="C00000"/>
                </a:solidFill>
              </a:rPr>
              <a:t>O</a:t>
            </a:r>
            <a:r>
              <a:rPr lang="nl-NL" sz="1800" dirty="0"/>
              <a:t>ndernemerschap (winst)	25.000	</a:t>
            </a:r>
          </a:p>
        </p:txBody>
      </p:sp>
      <p:sp>
        <p:nvSpPr>
          <p:cNvPr id="6" name="Afgeronde rechthoek 10">
            <a:extLst>
              <a:ext uri="{FF2B5EF4-FFF2-40B4-BE49-F238E27FC236}">
                <a16:creationId xmlns:a16="http://schemas.microsoft.com/office/drawing/2014/main" id="{C6CFF189-ED88-4F63-A8CF-9E87A7EC8F10}"/>
              </a:ext>
            </a:extLst>
          </p:cNvPr>
          <p:cNvSpPr/>
          <p:nvPr/>
        </p:nvSpPr>
        <p:spPr>
          <a:xfrm>
            <a:off x="7941596" y="2204864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Producent </a:t>
            </a:r>
          </a:p>
        </p:txBody>
      </p:sp>
      <p:sp>
        <p:nvSpPr>
          <p:cNvPr id="7" name="PIJL-RECHTS 4">
            <a:extLst>
              <a:ext uri="{FF2B5EF4-FFF2-40B4-BE49-F238E27FC236}">
                <a16:creationId xmlns:a16="http://schemas.microsoft.com/office/drawing/2014/main" id="{492C6298-91F1-4B6B-B715-760269537EC5}"/>
              </a:ext>
            </a:extLst>
          </p:cNvPr>
          <p:cNvSpPr/>
          <p:nvPr/>
        </p:nvSpPr>
        <p:spPr>
          <a:xfrm>
            <a:off x="9899175" y="2272226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omzet</a:t>
            </a:r>
            <a:endParaRPr lang="nl-NL" sz="14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755944-2B8E-450C-9A67-E24BEB7C1723}"/>
              </a:ext>
            </a:extLst>
          </p:cNvPr>
          <p:cNvSpPr txBox="1"/>
          <p:nvPr/>
        </p:nvSpPr>
        <p:spPr>
          <a:xfrm>
            <a:off x="9960350" y="202019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verkoop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EFB08A-FEF0-403B-90FD-9C6299134DFF}"/>
              </a:ext>
            </a:extLst>
          </p:cNvPr>
          <p:cNvSpPr txBox="1"/>
          <p:nvPr/>
        </p:nvSpPr>
        <p:spPr>
          <a:xfrm>
            <a:off x="9899175" y="256263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€ 100.000</a:t>
            </a:r>
          </a:p>
        </p:txBody>
      </p:sp>
      <p:sp>
        <p:nvSpPr>
          <p:cNvPr id="10" name="PIJL-RECHTS 4">
            <a:extLst>
              <a:ext uri="{FF2B5EF4-FFF2-40B4-BE49-F238E27FC236}">
                <a16:creationId xmlns:a16="http://schemas.microsoft.com/office/drawing/2014/main" id="{2F3C13E0-55B9-40BE-93DD-17F46555AE12}"/>
              </a:ext>
            </a:extLst>
          </p:cNvPr>
          <p:cNvSpPr/>
          <p:nvPr/>
        </p:nvSpPr>
        <p:spPr>
          <a:xfrm>
            <a:off x="6517684" y="2272226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84C038-3BBA-43A1-B926-A069E037CB79}"/>
              </a:ext>
            </a:extLst>
          </p:cNvPr>
          <p:cNvSpPr txBox="1"/>
          <p:nvPr/>
        </p:nvSpPr>
        <p:spPr>
          <a:xfrm>
            <a:off x="6744559" y="202019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inkoop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588075-A90E-4ABF-91E6-2F2448B724B4}"/>
              </a:ext>
            </a:extLst>
          </p:cNvPr>
          <p:cNvSpPr txBox="1"/>
          <p:nvPr/>
        </p:nvSpPr>
        <p:spPr>
          <a:xfrm>
            <a:off x="6608304" y="25626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€ 20.000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52E819-474D-4B4C-852B-3DB195CCBC6C}"/>
              </a:ext>
            </a:extLst>
          </p:cNvPr>
          <p:cNvSpPr/>
          <p:nvPr/>
        </p:nvSpPr>
        <p:spPr>
          <a:xfrm>
            <a:off x="6517684" y="4268211"/>
            <a:ext cx="4943037" cy="24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Omzet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49EE81E-906C-4DB0-9CA2-1C4C11F2D301}"/>
              </a:ext>
            </a:extLst>
          </p:cNvPr>
          <p:cNvSpPr/>
          <p:nvPr/>
        </p:nvSpPr>
        <p:spPr>
          <a:xfrm>
            <a:off x="6517684" y="4520239"/>
            <a:ext cx="1043557" cy="7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Ingekochte goederen en diensten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FC16F6A-3173-4AA1-B4C2-201DADD46D91}"/>
              </a:ext>
            </a:extLst>
          </p:cNvPr>
          <p:cNvSpPr/>
          <p:nvPr/>
        </p:nvSpPr>
        <p:spPr>
          <a:xfrm>
            <a:off x="8189262" y="4764039"/>
            <a:ext cx="656925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566A6D4-337B-453F-9CC9-5E1E5794E80E}"/>
              </a:ext>
            </a:extLst>
          </p:cNvPr>
          <p:cNvSpPr/>
          <p:nvPr/>
        </p:nvSpPr>
        <p:spPr>
          <a:xfrm>
            <a:off x="8850784" y="4764039"/>
            <a:ext cx="1904748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B20F89B-24D1-4F4C-A5D8-C56AEF2A3541}"/>
              </a:ext>
            </a:extLst>
          </p:cNvPr>
          <p:cNvSpPr/>
          <p:nvPr/>
        </p:nvSpPr>
        <p:spPr>
          <a:xfrm>
            <a:off x="10760129" y="4764039"/>
            <a:ext cx="697177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0A8069F-4490-46A2-8B74-48B63D20E930}"/>
              </a:ext>
            </a:extLst>
          </p:cNvPr>
          <p:cNvSpPr/>
          <p:nvPr/>
        </p:nvSpPr>
        <p:spPr>
          <a:xfrm>
            <a:off x="7563592" y="4764039"/>
            <a:ext cx="1290204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813E71F-FE4F-46ED-A955-8DF6BEB7A274}"/>
              </a:ext>
            </a:extLst>
          </p:cNvPr>
          <p:cNvSpPr/>
          <p:nvPr/>
        </p:nvSpPr>
        <p:spPr>
          <a:xfrm>
            <a:off x="7563791" y="5352812"/>
            <a:ext cx="3896474" cy="201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Bruto toegevoegde waarde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3D6C1C0-8AE4-4FDE-BBFE-7F67390CF029}"/>
              </a:ext>
            </a:extLst>
          </p:cNvPr>
          <p:cNvSpPr/>
          <p:nvPr/>
        </p:nvSpPr>
        <p:spPr>
          <a:xfrm>
            <a:off x="8211341" y="4520239"/>
            <a:ext cx="3245965" cy="240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Beloning voor productiefactoren: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A29755A-9C89-43C2-9975-F93790D1B5B8}"/>
              </a:ext>
            </a:extLst>
          </p:cNvPr>
          <p:cNvSpPr/>
          <p:nvPr/>
        </p:nvSpPr>
        <p:spPr>
          <a:xfrm>
            <a:off x="7560833" y="4520239"/>
            <a:ext cx="650510" cy="7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err="1"/>
              <a:t>Afschrij-vingen</a:t>
            </a:r>
            <a:endParaRPr lang="nl-NL" sz="10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CB8DBC4-8CB3-4E03-A92C-74B9E44F3547}"/>
              </a:ext>
            </a:extLst>
          </p:cNvPr>
          <p:cNvSpPr/>
          <p:nvPr/>
        </p:nvSpPr>
        <p:spPr>
          <a:xfrm>
            <a:off x="8209350" y="5608076"/>
            <a:ext cx="3245965" cy="201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Netto toegevoegde waarde (</a:t>
            </a:r>
            <a:r>
              <a:rPr lang="nl-NL" sz="1000" b="1" dirty="0">
                <a:solidFill>
                  <a:srgbClr val="C00000"/>
                </a:solidFill>
              </a:rPr>
              <a:t>KANO</a:t>
            </a:r>
            <a:r>
              <a:rPr lang="nl-NL" sz="1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9565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Objectieve methode</a:t>
            </a:r>
            <a:br>
              <a:rPr lang="nl-NL" dirty="0"/>
            </a:br>
            <a:r>
              <a:rPr lang="nl-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OVERHEID</a:t>
            </a: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 toegevoegde waarde overheid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9D6509-6726-4382-A020-0BE1EF1B3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619250"/>
            <a:ext cx="6184082" cy="4705350"/>
          </a:xfrm>
        </p:spPr>
        <p:txBody>
          <a:bodyPr>
            <a:noAutofit/>
          </a:bodyPr>
          <a:lstStyle/>
          <a:p>
            <a:r>
              <a:rPr lang="nl-NL" sz="1800" dirty="0"/>
              <a:t>Productie: binnen </a:t>
            </a:r>
            <a:r>
              <a:rPr lang="nl-NL" sz="1800" b="1" dirty="0"/>
              <a:t>bedrijven</a:t>
            </a:r>
            <a:r>
              <a:rPr lang="nl-NL" sz="1800" dirty="0"/>
              <a:t> en bij de </a:t>
            </a:r>
            <a:r>
              <a:rPr lang="nl-NL" sz="1800" b="1" dirty="0"/>
              <a:t>overheid</a:t>
            </a:r>
          </a:p>
          <a:p>
            <a:r>
              <a:rPr lang="nl-NL" sz="1800" b="1" dirty="0"/>
              <a:t>Bedrijven: omzet - inkopen</a:t>
            </a:r>
          </a:p>
          <a:p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Overheid</a:t>
            </a:r>
          </a:p>
          <a:p>
            <a:r>
              <a:rPr lang="nl-NL" sz="1800" dirty="0"/>
              <a:t>Heeft geen omzet. Kan dus niet op dezelfde manier.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/>
              <a:t>Netto toegevoegde waarde = beloning productiefactoren</a:t>
            </a:r>
          </a:p>
          <a:p>
            <a:pPr marL="357188" lvl="1" indent="-174625"/>
            <a:r>
              <a:rPr lang="nl-NL" sz="1800" dirty="0"/>
              <a:t>Overheid maakt geen winst</a:t>
            </a:r>
          </a:p>
          <a:p>
            <a:pPr marL="357188" lvl="1" indent="-174625"/>
            <a:r>
              <a:rPr lang="nl-NL" sz="1800" dirty="0"/>
              <a:t>Grootste deel is sowieso ‘loon’</a:t>
            </a:r>
          </a:p>
          <a:p>
            <a:pPr marL="357188" lvl="1" indent="-174625"/>
            <a:r>
              <a:rPr lang="nl-NL" sz="1800" b="1" dirty="0"/>
              <a:t>AFSPRAAK OVERHEID:</a:t>
            </a:r>
            <a:br>
              <a:rPr lang="nl-NL" sz="1800" b="1" dirty="0"/>
            </a:br>
            <a:r>
              <a:rPr lang="nl-NL" sz="1800" b="1" dirty="0"/>
              <a:t>Netto toegevoegde waarde = ambtenarensalarissen</a:t>
            </a:r>
            <a:endParaRPr lang="nl-NL" sz="1800" dirty="0"/>
          </a:p>
          <a:p>
            <a:pPr marL="14288" indent="-174625"/>
            <a:endParaRPr lang="nl-NL" sz="1800" b="1" dirty="0"/>
          </a:p>
          <a:p>
            <a:pPr marL="14288" indent="-174625"/>
            <a:r>
              <a:rPr lang="nl-NL" sz="1800" dirty="0"/>
              <a:t>Overheid heeft wel, net als elk bedrijf, afschrijvingen</a:t>
            </a:r>
          </a:p>
        </p:txBody>
      </p:sp>
      <p:sp>
        <p:nvSpPr>
          <p:cNvPr id="6" name="Afgeronde rechthoek 10">
            <a:extLst>
              <a:ext uri="{FF2B5EF4-FFF2-40B4-BE49-F238E27FC236}">
                <a16:creationId xmlns:a16="http://schemas.microsoft.com/office/drawing/2014/main" id="{2C2DC959-3A22-440C-A0A9-7130239548B3}"/>
              </a:ext>
            </a:extLst>
          </p:cNvPr>
          <p:cNvSpPr/>
          <p:nvPr/>
        </p:nvSpPr>
        <p:spPr>
          <a:xfrm>
            <a:off x="7941596" y="2204864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Overheid</a:t>
            </a:r>
          </a:p>
        </p:txBody>
      </p:sp>
      <p:sp>
        <p:nvSpPr>
          <p:cNvPr id="7" name="PIJL-RECHTS 4">
            <a:extLst>
              <a:ext uri="{FF2B5EF4-FFF2-40B4-BE49-F238E27FC236}">
                <a16:creationId xmlns:a16="http://schemas.microsoft.com/office/drawing/2014/main" id="{BB3B6F6D-BD5A-4BFF-9D14-8DB65DA58D70}"/>
              </a:ext>
            </a:extLst>
          </p:cNvPr>
          <p:cNvSpPr/>
          <p:nvPr/>
        </p:nvSpPr>
        <p:spPr>
          <a:xfrm>
            <a:off x="9899175" y="2272226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omzet</a:t>
            </a:r>
            <a:endParaRPr lang="nl-NL" sz="14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FE78463-C68C-48F2-A074-B92476F93F5B}"/>
              </a:ext>
            </a:extLst>
          </p:cNvPr>
          <p:cNvSpPr txBox="1"/>
          <p:nvPr/>
        </p:nvSpPr>
        <p:spPr>
          <a:xfrm>
            <a:off x="9960350" y="202019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verkoop</a:t>
            </a:r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A2D4FDAE-81D0-442C-B033-919A6083FF2A}"/>
              </a:ext>
            </a:extLst>
          </p:cNvPr>
          <p:cNvSpPr/>
          <p:nvPr/>
        </p:nvSpPr>
        <p:spPr>
          <a:xfrm>
            <a:off x="9844620" y="1601735"/>
            <a:ext cx="1485556" cy="1575590"/>
          </a:xfrm>
          <a:prstGeom prst="mathMultiply">
            <a:avLst>
              <a:gd name="adj1" fmla="val 0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BCC84E5-091F-4E1B-9A65-B13B260691B0}"/>
              </a:ext>
            </a:extLst>
          </p:cNvPr>
          <p:cNvSpPr/>
          <p:nvPr/>
        </p:nvSpPr>
        <p:spPr>
          <a:xfrm>
            <a:off x="8209348" y="4758831"/>
            <a:ext cx="656925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ED9D9-FC9F-482D-A34C-49C8D5BD7824}"/>
              </a:ext>
            </a:extLst>
          </p:cNvPr>
          <p:cNvSpPr/>
          <p:nvPr/>
        </p:nvSpPr>
        <p:spPr>
          <a:xfrm>
            <a:off x="8860020" y="4758831"/>
            <a:ext cx="1904748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0ED1889-E4F4-41C8-9316-EB47D8595E3A}"/>
              </a:ext>
            </a:extLst>
          </p:cNvPr>
          <p:cNvSpPr/>
          <p:nvPr/>
        </p:nvSpPr>
        <p:spPr>
          <a:xfrm>
            <a:off x="10760129" y="4758831"/>
            <a:ext cx="697177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0F38230-CBB8-43DA-A141-50D5D92A013A}"/>
              </a:ext>
            </a:extLst>
          </p:cNvPr>
          <p:cNvSpPr/>
          <p:nvPr/>
        </p:nvSpPr>
        <p:spPr>
          <a:xfrm>
            <a:off x="7563791" y="5352812"/>
            <a:ext cx="3896474" cy="201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Bruto toegevoegde waarde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877D4BB-352E-4BAB-9C9C-2A30726F0950}"/>
              </a:ext>
            </a:extLst>
          </p:cNvPr>
          <p:cNvSpPr/>
          <p:nvPr/>
        </p:nvSpPr>
        <p:spPr>
          <a:xfrm>
            <a:off x="8209348" y="4518037"/>
            <a:ext cx="3245965" cy="242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Beloning voor productiefactoren: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C24018A-F3BB-43A2-BB97-72F739CD6701}"/>
              </a:ext>
            </a:extLst>
          </p:cNvPr>
          <p:cNvSpPr/>
          <p:nvPr/>
        </p:nvSpPr>
        <p:spPr>
          <a:xfrm>
            <a:off x="8209350" y="5608076"/>
            <a:ext cx="3245965" cy="201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Netto toegevoegde waarde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A139956-4064-48C4-BE19-8E6A71B0F0DD}"/>
              </a:ext>
            </a:extLst>
          </p:cNvPr>
          <p:cNvSpPr/>
          <p:nvPr/>
        </p:nvSpPr>
        <p:spPr>
          <a:xfrm>
            <a:off x="8216591" y="4758831"/>
            <a:ext cx="2542216" cy="48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A3DB0C9-DA32-4044-8A91-7EB360B24B67}"/>
              </a:ext>
            </a:extLst>
          </p:cNvPr>
          <p:cNvSpPr/>
          <p:nvPr/>
        </p:nvSpPr>
        <p:spPr>
          <a:xfrm>
            <a:off x="8216591" y="4758831"/>
            <a:ext cx="3245964" cy="4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7EA2F9A-BEF8-4AAC-B1AD-C91E0ED753FD}"/>
              </a:ext>
            </a:extLst>
          </p:cNvPr>
          <p:cNvSpPr/>
          <p:nvPr/>
        </p:nvSpPr>
        <p:spPr>
          <a:xfrm>
            <a:off x="7560833" y="4520239"/>
            <a:ext cx="650510" cy="7216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err="1"/>
              <a:t>Afschrij-vingen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4988498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2944830D-DC87-4C28-8E29-878BEC5B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Gegeven </a:t>
            </a:r>
            <a:r>
              <a:rPr lang="nl-NL" sz="2000" dirty="0"/>
              <a:t>(× € 1 </a:t>
            </a:r>
            <a:r>
              <a:rPr lang="nl-NL" sz="2000" dirty="0" err="1"/>
              <a:t>mln</a:t>
            </a:r>
            <a:r>
              <a:rPr lang="nl-NL" sz="2000" dirty="0"/>
              <a:t>)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Omzet bedrijven	1.000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Inkoopwaarde van de omzet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Loonsom bedrijven	350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Winst bedrijven	?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Overige primaire inkomens bedrijven	100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Ambtenarensalarissen	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overheid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4211638" algn="dec"/>
              </a:tabLst>
            </a:pPr>
            <a:r>
              <a:rPr lang="nl-NL" sz="1600" dirty="0"/>
              <a:t>bedrijven	50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34A856-B56C-4656-AC7C-78CE3921C75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60938" y="4149079"/>
            <a:ext cx="10731062" cy="23437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nl-NL" sz="2000" dirty="0"/>
              <a:t>Bereken de bruto toegevoegde waarde van bedrijven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Bereken de winst van de bedrijven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Bereken de bruto toegevoegde waarde van de overheid</a:t>
            </a:r>
          </a:p>
        </p:txBody>
      </p:sp>
    </p:spTree>
    <p:extLst>
      <p:ext uri="{BB962C8B-B14F-4D97-AF65-F5344CB8AC3E}">
        <p14:creationId xmlns:p14="http://schemas.microsoft.com/office/powerpoint/2010/main" val="25529015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nomielokaal havo 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 NIEUW" id="{BC86907D-6D5F-4331-A36F-369DB893B0A6}" vid="{85079D17-8F8E-4DBB-A8FD-8C0B6DFCFE6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 NIEUW</Template>
  <TotalTime>15520</TotalTime>
  <Words>2024</Words>
  <Application>Microsoft Office PowerPoint</Application>
  <PresentationFormat>Breedbeeld</PresentationFormat>
  <Paragraphs>426</Paragraphs>
  <Slides>33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Economielokaal havo NIEUW</vt:lpstr>
      <vt:lpstr>Economische groei</vt:lpstr>
      <vt:lpstr>PowerPoint-presentatie</vt:lpstr>
      <vt:lpstr>Welvaart</vt:lpstr>
      <vt:lpstr>Schaarste: alternatief aanwendbaar</vt:lpstr>
      <vt:lpstr>Productiemeting</vt:lpstr>
      <vt:lpstr>Objectieve methode VANUIT DE PRODUCTIE</vt:lpstr>
      <vt:lpstr>Toegevoegde Waarde VOOR BEDRIJVEN via de productiewaarde: toegevoegde waarde bedrijven</vt:lpstr>
      <vt:lpstr>Objectieve methode OVERHEID: toegevoegde waarde overheid</vt:lpstr>
      <vt:lpstr>PowerPoint-presentatie</vt:lpstr>
      <vt:lpstr>PowerPoint-presentatie</vt:lpstr>
      <vt:lpstr>PowerPoint-presentatie</vt:lpstr>
      <vt:lpstr>PowerPoint-presentatie</vt:lpstr>
      <vt:lpstr>Binnenlands / Nationaal</vt:lpstr>
      <vt:lpstr>Objectieve methode  BINNENLANDS PRODUCT via de productiewaarde</vt:lpstr>
      <vt:lpstr>Subjectieve methode – binnenlands product VIA DE PRIMAIRE INKOMENS</vt:lpstr>
      <vt:lpstr>Binnenlands product</vt:lpstr>
      <vt:lpstr>Binnenlands of Nationaal</vt:lpstr>
      <vt:lpstr>Bestedingenmethode VIA DE BETALINGEN VAN DE EINDGEBRUIKERS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Economische groei = groei van de productie</vt:lpstr>
      <vt:lpstr>Nominaal IN WAARDE/GELD</vt:lpstr>
      <vt:lpstr>Nominale groei BBP?</vt:lpstr>
      <vt:lpstr>Reële groei IN PRODUCTEN</vt:lpstr>
      <vt:lpstr>Werkgelegenheid</vt:lpstr>
      <vt:lpstr>PowerPoint-presentatie</vt:lpstr>
      <vt:lpstr>Welvaart</vt:lpstr>
      <vt:lpstr>Welvaart is breder dan BBP</vt:lpstr>
      <vt:lpstr>De “vergeten” economie</vt:lpstr>
      <vt:lpstr>PowerPoint-presentatie</vt:lpstr>
    </vt:vector>
  </TitlesOfParts>
  <Company>Krimpenerwaard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pbloemers</dc:creator>
  <cp:lastModifiedBy>Paul Bloemers</cp:lastModifiedBy>
  <cp:revision>47</cp:revision>
  <dcterms:created xsi:type="dcterms:W3CDTF">2013-10-09T11:18:50Z</dcterms:created>
  <dcterms:modified xsi:type="dcterms:W3CDTF">2024-10-11T13:03:16Z</dcterms:modified>
</cp:coreProperties>
</file>